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367" r:id="rId4"/>
    <p:sldMasterId id="2147484474" r:id="rId5"/>
    <p:sldMasterId id="2147484496" r:id="rId6"/>
    <p:sldMasterId id="2147484636" r:id="rId7"/>
  </p:sldMasterIdLst>
  <p:notesMasterIdLst>
    <p:notesMasterId r:id="rId14"/>
  </p:notesMasterIdLst>
  <p:handoutMasterIdLst>
    <p:handoutMasterId r:id="rId15"/>
  </p:handoutMasterIdLst>
  <p:sldIdLst>
    <p:sldId id="2134806262" r:id="rId8"/>
    <p:sldId id="2134806261" r:id="rId9"/>
    <p:sldId id="2134806263" r:id="rId10"/>
    <p:sldId id="2134806264" r:id="rId11"/>
    <p:sldId id="2134806265" r:id="rId12"/>
    <p:sldId id="2134806259" r:id="rId13"/>
  </p:sldIdLst>
  <p:sldSz cx="12436475" cy="6994525"/>
  <p:notesSz cx="6858000" cy="9144000"/>
  <p:defaultTextStyle>
    <a:defPPr>
      <a:defRPr lang="en-US"/>
    </a:defPPr>
    <a:lvl1pPr marL="0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6371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32742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99113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65484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3185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CC0086E-C2A7-4B67-9F93-82D6698D8FFA}">
          <p14:sldIdLst>
            <p14:sldId id="2134806262"/>
            <p14:sldId id="2134806261"/>
            <p14:sldId id="2134806263"/>
            <p14:sldId id="2134806264"/>
            <p14:sldId id="2134806265"/>
          </p14:sldIdLst>
        </p14:section>
        <p14:section name="Centralized Datasets" id="{69335DE4-9982-4A42-8FDC-9A83B5C10676}">
          <p14:sldIdLst>
            <p14:sldId id="213480625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ku Uchikawa" initials="SU" lastIdx="11" clrIdx="0"/>
  <p:cmAuthor id="1" name="Mary Feil-Jacobs" initials="MFJ" lastIdx="43" clrIdx="1"/>
  <p:cmAuthor id="2" name="Monica Lueder" initials="ML" lastIdx="22" clrIdx="2">
    <p:extLst>
      <p:ext uri="{19B8F6BF-5375-455C-9EA6-DF929625EA0E}">
        <p15:presenceInfo xmlns:p15="http://schemas.microsoft.com/office/powerpoint/2012/main" userId="S-1-5-21-2127521184-1604012920-1887927527-2598260" providerId="AD"/>
      </p:ext>
    </p:extLst>
  </p:cmAuthor>
  <p:cmAuthor id="3" name="Mary Feil-Jacobs" initials="MF" lastIdx="22" clrIdx="3">
    <p:extLst>
      <p:ext uri="{19B8F6BF-5375-455C-9EA6-DF929625EA0E}">
        <p15:presenceInfo xmlns:p15="http://schemas.microsoft.com/office/powerpoint/2012/main" userId="S-1-5-21-2127521184-1604012920-1887927527-65006" providerId="AD"/>
      </p:ext>
    </p:extLst>
  </p:cmAuthor>
  <p:cmAuthor id="4" name="Mitchell Derrey" initials="MD" lastIdx="1" clrIdx="4">
    <p:extLst>
      <p:ext uri="{19B8F6BF-5375-455C-9EA6-DF929625EA0E}">
        <p15:presenceInfo xmlns:p15="http://schemas.microsoft.com/office/powerpoint/2012/main" userId="S-1-5-21-383413107-1061881802-891584314-4851" providerId="AD"/>
      </p:ext>
    </p:extLst>
  </p:cmAuthor>
  <p:cmAuthor id="5" name="David Griffith" initials="DG" lastIdx="1" clrIdx="5">
    <p:extLst>
      <p:ext uri="{19B8F6BF-5375-455C-9EA6-DF929625EA0E}">
        <p15:presenceInfo xmlns:p15="http://schemas.microsoft.com/office/powerpoint/2012/main" userId="S-1-5-21-383413107-1061881802-891584314-4667" providerId="AD"/>
      </p:ext>
    </p:extLst>
  </p:cmAuthor>
  <p:cmAuthor id="6" name="Brittany Hart" initials="BH" lastIdx="8" clrIdx="6">
    <p:extLst>
      <p:ext uri="{19B8F6BF-5375-455C-9EA6-DF929625EA0E}">
        <p15:presenceInfo xmlns:p15="http://schemas.microsoft.com/office/powerpoint/2012/main" userId="S-1-5-21-383413107-1061881802-891584314-1002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  <a:srgbClr val="A80000"/>
    <a:srgbClr val="000000"/>
    <a:srgbClr val="8C8C8C"/>
    <a:srgbClr val="EAEAEA"/>
    <a:srgbClr val="002050"/>
    <a:srgbClr val="C7C7C7"/>
    <a:srgbClr val="F9F8F7"/>
    <a:srgbClr val="107C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832A93-899E-4C5B-A3AD-ACADC578B109}" v="128" dt="2025-02-20T16:26:18.0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79" autoAdjust="0"/>
    <p:restoredTop sz="94660"/>
  </p:normalViewPr>
  <p:slideViewPr>
    <p:cSldViewPr snapToGrid="0">
      <p:cViewPr varScale="1">
        <p:scale>
          <a:sx n="95" d="100"/>
          <a:sy n="95" d="100"/>
        </p:scale>
        <p:origin x="156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979200-16EE-4019-9497-BB5BCF1FB8CC}" type="doc">
      <dgm:prSet loTypeId="urn:microsoft.com/office/officeart/2005/8/layout/cycle5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3F09A7-B232-4D43-8342-6797357CE8F5}">
      <dgm:prSet phldrT="[Text]"/>
      <dgm:spPr/>
      <dgm:t>
        <a:bodyPr/>
        <a:lstStyle/>
        <a:p>
          <a:r>
            <a:rPr lang="en-US" b="1">
              <a:latin typeface="Segoe UI" panose="020B0502040204020203" pitchFamily="34" charset="0"/>
              <a:cs typeface="Segoe UI" panose="020B0502040204020203" pitchFamily="34" charset="0"/>
            </a:rPr>
            <a:t>Data Source</a:t>
          </a:r>
          <a:endParaRPr lang="en-US" b="1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8C52F362-4F0D-4A9B-8DDE-1C8F50A090D6}" type="parTrans" cxnId="{1790F642-B3F2-47F7-A8A7-52B24E636904}">
      <dgm:prSet/>
      <dgm:spPr/>
      <dgm:t>
        <a:bodyPr/>
        <a:lstStyle/>
        <a:p>
          <a:endParaRPr lang="en-US" b="1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3B959F0D-A0C3-4B9F-8452-BC0456CA22B6}" type="sibTrans" cxnId="{1790F642-B3F2-47F7-A8A7-52B24E636904}">
      <dgm:prSet/>
      <dgm:spPr/>
      <dgm:t>
        <a:bodyPr/>
        <a:lstStyle/>
        <a:p>
          <a:endParaRPr lang="en-US" b="1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6DC4ACE0-0858-40DA-8865-F46FBFAEFBF8}">
      <dgm:prSet phldrT="[Text]"/>
      <dgm:spPr/>
      <dgm:t>
        <a:bodyPr/>
        <a:lstStyle/>
        <a:p>
          <a:r>
            <a:rPr lang="en-US" b="1">
              <a:latin typeface="Segoe UI" panose="020B0502040204020203" pitchFamily="34" charset="0"/>
              <a:cs typeface="Segoe UI" panose="020B0502040204020203" pitchFamily="34" charset="0"/>
            </a:rPr>
            <a:t>DataSet</a:t>
          </a:r>
          <a:endParaRPr lang="en-US" b="1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238CAA70-8E6C-4093-B938-956E0250D211}" type="parTrans" cxnId="{8F6DE526-A993-4E95-9C61-49F62E2761C0}">
      <dgm:prSet/>
      <dgm:spPr/>
      <dgm:t>
        <a:bodyPr/>
        <a:lstStyle/>
        <a:p>
          <a:endParaRPr lang="en-US" b="1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7978B858-DBE9-4DA0-B44D-11A1B027D474}" type="sibTrans" cxnId="{8F6DE526-A993-4E95-9C61-49F62E2761C0}">
      <dgm:prSet/>
      <dgm:spPr/>
      <dgm:t>
        <a:bodyPr/>
        <a:lstStyle/>
        <a:p>
          <a:endParaRPr lang="en-US" b="1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39EF46FF-53EE-4CB7-A5A2-0802D9A64D3D}">
      <dgm:prSet phldrT="[Text]"/>
      <dgm:spPr/>
      <dgm:t>
        <a:bodyPr/>
        <a:lstStyle/>
        <a:p>
          <a:r>
            <a:rPr lang="en-US" b="1" dirty="0">
              <a:latin typeface="Segoe UI" panose="020B0502040204020203" pitchFamily="34" charset="0"/>
              <a:cs typeface="Segoe UI" panose="020B0502040204020203" pitchFamily="34" charset="0"/>
            </a:rPr>
            <a:t>Report Title and Page Number</a:t>
          </a:r>
        </a:p>
      </dgm:t>
    </dgm:pt>
    <dgm:pt modelId="{C73DFAA2-422C-4BD1-B251-F1778BF438B2}" type="parTrans" cxnId="{553FF9F5-6C34-45DD-BAEB-A34FA1BE5FB4}">
      <dgm:prSet/>
      <dgm:spPr/>
      <dgm:t>
        <a:bodyPr/>
        <a:lstStyle/>
        <a:p>
          <a:endParaRPr lang="en-US" b="1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CF1E3C9F-94F8-4250-AB77-39C3411155BF}" type="sibTrans" cxnId="{553FF9F5-6C34-45DD-BAEB-A34FA1BE5FB4}">
      <dgm:prSet/>
      <dgm:spPr/>
      <dgm:t>
        <a:bodyPr/>
        <a:lstStyle/>
        <a:p>
          <a:endParaRPr lang="en-US" b="1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B533099A-9C1B-49F2-A59B-C0FC83CBC2A0}">
      <dgm:prSet phldrT="[Text]"/>
      <dgm:spPr/>
      <dgm:t>
        <a:bodyPr/>
        <a:lstStyle/>
        <a:p>
          <a:r>
            <a:rPr lang="en-US" b="1" dirty="0">
              <a:latin typeface="Segoe UI" panose="020B0502040204020203" pitchFamily="34" charset="0"/>
              <a:cs typeface="Segoe UI" panose="020B0502040204020203" pitchFamily="34" charset="0"/>
            </a:rPr>
            <a:t>Parameters</a:t>
          </a:r>
        </a:p>
      </dgm:t>
    </dgm:pt>
    <dgm:pt modelId="{22872EC6-3907-434D-B5E7-D1CCC6B88C63}" type="parTrans" cxnId="{789C843B-455B-4E16-A3F4-D426B4ABA22D}">
      <dgm:prSet/>
      <dgm:spPr/>
      <dgm:t>
        <a:bodyPr/>
        <a:lstStyle/>
        <a:p>
          <a:endParaRPr lang="en-US" b="1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06FF1102-03A5-4693-AF03-8A6740D350B6}" type="sibTrans" cxnId="{789C843B-455B-4E16-A3F4-D426B4ABA22D}">
      <dgm:prSet/>
      <dgm:spPr/>
      <dgm:t>
        <a:bodyPr/>
        <a:lstStyle/>
        <a:p>
          <a:endParaRPr lang="en-US" b="1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CFA59A02-966F-4BC9-8B9E-078F14FBBB7B}">
      <dgm:prSet phldrT="[Text]"/>
      <dgm:spPr/>
      <dgm:t>
        <a:bodyPr/>
        <a:lstStyle/>
        <a:p>
          <a:r>
            <a:rPr lang="en-US" b="1" dirty="0">
              <a:latin typeface="Segoe UI" panose="020B0502040204020203" pitchFamily="34" charset="0"/>
              <a:cs typeface="Segoe UI" panose="020B0502040204020203" pitchFamily="34" charset="0"/>
            </a:rPr>
            <a:t>Upload Report</a:t>
          </a:r>
        </a:p>
      </dgm:t>
    </dgm:pt>
    <dgm:pt modelId="{8ABDAB14-9EB2-4631-9EB8-FD84A60710FB}" type="parTrans" cxnId="{CBF71841-0C60-478F-A216-B6060CB8FE8E}">
      <dgm:prSet/>
      <dgm:spPr/>
      <dgm:t>
        <a:bodyPr/>
        <a:lstStyle/>
        <a:p>
          <a:endParaRPr lang="en-US" b="1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61C54D94-50C5-4028-A196-AC0DB1CC340B}" type="sibTrans" cxnId="{CBF71841-0C60-478F-A216-B6060CB8FE8E}">
      <dgm:prSet/>
      <dgm:spPr/>
      <dgm:t>
        <a:bodyPr/>
        <a:lstStyle/>
        <a:p>
          <a:endParaRPr lang="en-US" b="1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E0FB500B-8338-4CF1-8C78-71F70A3C8632}">
      <dgm:prSet phldrT="[Text]"/>
      <dgm:spPr/>
      <dgm:t>
        <a:bodyPr/>
        <a:lstStyle/>
        <a:p>
          <a:r>
            <a:rPr lang="en-US" b="1" dirty="0">
              <a:latin typeface="Segoe UI" panose="020B0502040204020203" pitchFamily="34" charset="0"/>
              <a:cs typeface="Segoe UI" panose="020B0502040204020203" pitchFamily="34" charset="0"/>
            </a:rPr>
            <a:t>Export / Subscribe</a:t>
          </a:r>
        </a:p>
      </dgm:t>
    </dgm:pt>
    <dgm:pt modelId="{8A9C988C-962E-4573-8E62-C0B040917291}" type="parTrans" cxnId="{FE7FB1FD-ED11-4FE3-A016-DA0AD1C89274}">
      <dgm:prSet/>
      <dgm:spPr/>
      <dgm:t>
        <a:bodyPr/>
        <a:lstStyle/>
        <a:p>
          <a:endParaRPr lang="en-US" b="1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CDC5B93E-A59F-4E31-983E-A6ED060E2C17}" type="sibTrans" cxnId="{FE7FB1FD-ED11-4FE3-A016-DA0AD1C89274}">
      <dgm:prSet/>
      <dgm:spPr/>
      <dgm:t>
        <a:bodyPr/>
        <a:lstStyle/>
        <a:p>
          <a:endParaRPr lang="en-US" b="1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09ECFEA3-A5B8-4BF1-B0C6-7B141FBD2EBE}" type="pres">
      <dgm:prSet presAssocID="{55979200-16EE-4019-9497-BB5BCF1FB8CC}" presName="cycle" presStyleCnt="0">
        <dgm:presLayoutVars>
          <dgm:dir/>
          <dgm:resizeHandles val="exact"/>
        </dgm:presLayoutVars>
      </dgm:prSet>
      <dgm:spPr/>
    </dgm:pt>
    <dgm:pt modelId="{CA0AD9E2-7BFC-423C-A654-AED94D34E29F}" type="pres">
      <dgm:prSet presAssocID="{CC3F09A7-B232-4D43-8342-6797357CE8F5}" presName="node" presStyleLbl="node1" presStyleIdx="0" presStyleCnt="6">
        <dgm:presLayoutVars>
          <dgm:bulletEnabled val="1"/>
        </dgm:presLayoutVars>
      </dgm:prSet>
      <dgm:spPr/>
    </dgm:pt>
    <dgm:pt modelId="{0630E0B5-462D-41C0-AC75-C11C6C4764F3}" type="pres">
      <dgm:prSet presAssocID="{CC3F09A7-B232-4D43-8342-6797357CE8F5}" presName="spNode" presStyleCnt="0"/>
      <dgm:spPr/>
    </dgm:pt>
    <dgm:pt modelId="{51DD49D5-DD38-4D7A-8CE9-3880AB0B5FB4}" type="pres">
      <dgm:prSet presAssocID="{3B959F0D-A0C3-4B9F-8452-BC0456CA22B6}" presName="sibTrans" presStyleLbl="sibTrans1D1" presStyleIdx="0" presStyleCnt="6"/>
      <dgm:spPr/>
    </dgm:pt>
    <dgm:pt modelId="{A2175F81-A625-4DE4-89EB-AA69673D463A}" type="pres">
      <dgm:prSet presAssocID="{6DC4ACE0-0858-40DA-8865-F46FBFAEFBF8}" presName="node" presStyleLbl="node1" presStyleIdx="1" presStyleCnt="6">
        <dgm:presLayoutVars>
          <dgm:bulletEnabled val="1"/>
        </dgm:presLayoutVars>
      </dgm:prSet>
      <dgm:spPr/>
    </dgm:pt>
    <dgm:pt modelId="{4193C371-1347-4B3C-A324-861BEC66C1B4}" type="pres">
      <dgm:prSet presAssocID="{6DC4ACE0-0858-40DA-8865-F46FBFAEFBF8}" presName="spNode" presStyleCnt="0"/>
      <dgm:spPr/>
    </dgm:pt>
    <dgm:pt modelId="{A9CEAA0B-FCA2-4D73-A9FD-F472422D1270}" type="pres">
      <dgm:prSet presAssocID="{7978B858-DBE9-4DA0-B44D-11A1B027D474}" presName="sibTrans" presStyleLbl="sibTrans1D1" presStyleIdx="1" presStyleCnt="6"/>
      <dgm:spPr/>
    </dgm:pt>
    <dgm:pt modelId="{EEE26EF3-3D13-48C9-A54D-8ADE421B4B27}" type="pres">
      <dgm:prSet presAssocID="{39EF46FF-53EE-4CB7-A5A2-0802D9A64D3D}" presName="node" presStyleLbl="node1" presStyleIdx="2" presStyleCnt="6">
        <dgm:presLayoutVars>
          <dgm:bulletEnabled val="1"/>
        </dgm:presLayoutVars>
      </dgm:prSet>
      <dgm:spPr/>
    </dgm:pt>
    <dgm:pt modelId="{3C471C60-C878-431C-9C5B-93A13363F356}" type="pres">
      <dgm:prSet presAssocID="{39EF46FF-53EE-4CB7-A5A2-0802D9A64D3D}" presName="spNode" presStyleCnt="0"/>
      <dgm:spPr/>
    </dgm:pt>
    <dgm:pt modelId="{C94FBD1A-FE2F-4628-8BC4-C5FFBA05B9E0}" type="pres">
      <dgm:prSet presAssocID="{CF1E3C9F-94F8-4250-AB77-39C3411155BF}" presName="sibTrans" presStyleLbl="sibTrans1D1" presStyleIdx="2" presStyleCnt="6"/>
      <dgm:spPr/>
    </dgm:pt>
    <dgm:pt modelId="{4E4D4470-D5F9-49F4-B86A-5D18B6C472B4}" type="pres">
      <dgm:prSet presAssocID="{B533099A-9C1B-49F2-A59B-C0FC83CBC2A0}" presName="node" presStyleLbl="node1" presStyleIdx="3" presStyleCnt="6">
        <dgm:presLayoutVars>
          <dgm:bulletEnabled val="1"/>
        </dgm:presLayoutVars>
      </dgm:prSet>
      <dgm:spPr/>
    </dgm:pt>
    <dgm:pt modelId="{CDE28F26-FA2C-49EB-A322-D4C1159D16ED}" type="pres">
      <dgm:prSet presAssocID="{B533099A-9C1B-49F2-A59B-C0FC83CBC2A0}" presName="spNode" presStyleCnt="0"/>
      <dgm:spPr/>
    </dgm:pt>
    <dgm:pt modelId="{FD96B93B-DC70-4E1D-B267-8145F5898531}" type="pres">
      <dgm:prSet presAssocID="{06FF1102-03A5-4693-AF03-8A6740D350B6}" presName="sibTrans" presStyleLbl="sibTrans1D1" presStyleIdx="3" presStyleCnt="6"/>
      <dgm:spPr/>
    </dgm:pt>
    <dgm:pt modelId="{E5805DE1-9B2F-433D-9FA1-CAC1527EBF9F}" type="pres">
      <dgm:prSet presAssocID="{CFA59A02-966F-4BC9-8B9E-078F14FBBB7B}" presName="node" presStyleLbl="node1" presStyleIdx="4" presStyleCnt="6">
        <dgm:presLayoutVars>
          <dgm:bulletEnabled val="1"/>
        </dgm:presLayoutVars>
      </dgm:prSet>
      <dgm:spPr/>
    </dgm:pt>
    <dgm:pt modelId="{6A27D4B9-A5E7-4195-8580-4BC367316E80}" type="pres">
      <dgm:prSet presAssocID="{CFA59A02-966F-4BC9-8B9E-078F14FBBB7B}" presName="spNode" presStyleCnt="0"/>
      <dgm:spPr/>
    </dgm:pt>
    <dgm:pt modelId="{F45A816D-137F-4C4E-80BB-CB9C334E8647}" type="pres">
      <dgm:prSet presAssocID="{61C54D94-50C5-4028-A196-AC0DB1CC340B}" presName="sibTrans" presStyleLbl="sibTrans1D1" presStyleIdx="4" presStyleCnt="6"/>
      <dgm:spPr/>
    </dgm:pt>
    <dgm:pt modelId="{2EDA652D-7472-4A2F-B2C9-7805B5E2B435}" type="pres">
      <dgm:prSet presAssocID="{E0FB500B-8338-4CF1-8C78-71F70A3C8632}" presName="node" presStyleLbl="node1" presStyleIdx="5" presStyleCnt="6">
        <dgm:presLayoutVars>
          <dgm:bulletEnabled val="1"/>
        </dgm:presLayoutVars>
      </dgm:prSet>
      <dgm:spPr/>
    </dgm:pt>
    <dgm:pt modelId="{DC2D1920-B30B-4AB6-BCA5-439CFFC3EE78}" type="pres">
      <dgm:prSet presAssocID="{E0FB500B-8338-4CF1-8C78-71F70A3C8632}" presName="spNode" presStyleCnt="0"/>
      <dgm:spPr/>
    </dgm:pt>
    <dgm:pt modelId="{839D8589-42DF-455F-AEBB-B3B46DF520E3}" type="pres">
      <dgm:prSet presAssocID="{CDC5B93E-A59F-4E31-983E-A6ED060E2C17}" presName="sibTrans" presStyleLbl="sibTrans1D1" presStyleIdx="5" presStyleCnt="6"/>
      <dgm:spPr/>
    </dgm:pt>
  </dgm:ptLst>
  <dgm:cxnLst>
    <dgm:cxn modelId="{ABD84004-0C9C-4D01-A3A6-FE2F288530A4}" type="presOf" srcId="{E0FB500B-8338-4CF1-8C78-71F70A3C8632}" destId="{2EDA652D-7472-4A2F-B2C9-7805B5E2B435}" srcOrd="0" destOrd="0" presId="urn:microsoft.com/office/officeart/2005/8/layout/cycle5"/>
    <dgm:cxn modelId="{6FB4EC05-33DA-452E-B858-60F682BF5789}" type="presOf" srcId="{55979200-16EE-4019-9497-BB5BCF1FB8CC}" destId="{09ECFEA3-A5B8-4BF1-B0C6-7B141FBD2EBE}" srcOrd="0" destOrd="0" presId="urn:microsoft.com/office/officeart/2005/8/layout/cycle5"/>
    <dgm:cxn modelId="{55A0331C-1C70-4C8E-B091-FF4529AB4BDD}" type="presOf" srcId="{CDC5B93E-A59F-4E31-983E-A6ED060E2C17}" destId="{839D8589-42DF-455F-AEBB-B3B46DF520E3}" srcOrd="0" destOrd="0" presId="urn:microsoft.com/office/officeart/2005/8/layout/cycle5"/>
    <dgm:cxn modelId="{8F6DE526-A993-4E95-9C61-49F62E2761C0}" srcId="{55979200-16EE-4019-9497-BB5BCF1FB8CC}" destId="{6DC4ACE0-0858-40DA-8865-F46FBFAEFBF8}" srcOrd="1" destOrd="0" parTransId="{238CAA70-8E6C-4093-B938-956E0250D211}" sibTransId="{7978B858-DBE9-4DA0-B44D-11A1B027D474}"/>
    <dgm:cxn modelId="{789C843B-455B-4E16-A3F4-D426B4ABA22D}" srcId="{55979200-16EE-4019-9497-BB5BCF1FB8CC}" destId="{B533099A-9C1B-49F2-A59B-C0FC83CBC2A0}" srcOrd="3" destOrd="0" parTransId="{22872EC6-3907-434D-B5E7-D1CCC6B88C63}" sibTransId="{06FF1102-03A5-4693-AF03-8A6740D350B6}"/>
    <dgm:cxn modelId="{35B0ED3E-FC1E-4965-A781-BBB1BAB827AD}" type="presOf" srcId="{CF1E3C9F-94F8-4250-AB77-39C3411155BF}" destId="{C94FBD1A-FE2F-4628-8BC4-C5FFBA05B9E0}" srcOrd="0" destOrd="0" presId="urn:microsoft.com/office/officeart/2005/8/layout/cycle5"/>
    <dgm:cxn modelId="{699E8E40-D441-41B2-9478-A2F20988B5B7}" type="presOf" srcId="{CC3F09A7-B232-4D43-8342-6797357CE8F5}" destId="{CA0AD9E2-7BFC-423C-A654-AED94D34E29F}" srcOrd="0" destOrd="0" presId="urn:microsoft.com/office/officeart/2005/8/layout/cycle5"/>
    <dgm:cxn modelId="{CBF71841-0C60-478F-A216-B6060CB8FE8E}" srcId="{55979200-16EE-4019-9497-BB5BCF1FB8CC}" destId="{CFA59A02-966F-4BC9-8B9E-078F14FBBB7B}" srcOrd="4" destOrd="0" parTransId="{8ABDAB14-9EB2-4631-9EB8-FD84A60710FB}" sibTransId="{61C54D94-50C5-4028-A196-AC0DB1CC340B}"/>
    <dgm:cxn modelId="{1790F642-B3F2-47F7-A8A7-52B24E636904}" srcId="{55979200-16EE-4019-9497-BB5BCF1FB8CC}" destId="{CC3F09A7-B232-4D43-8342-6797357CE8F5}" srcOrd="0" destOrd="0" parTransId="{8C52F362-4F0D-4A9B-8DDE-1C8F50A090D6}" sibTransId="{3B959F0D-A0C3-4B9F-8452-BC0456CA22B6}"/>
    <dgm:cxn modelId="{5CF75F6F-B592-4AB5-A79D-D5448CF807F6}" type="presOf" srcId="{3B959F0D-A0C3-4B9F-8452-BC0456CA22B6}" destId="{51DD49D5-DD38-4D7A-8CE9-3880AB0B5FB4}" srcOrd="0" destOrd="0" presId="urn:microsoft.com/office/officeart/2005/8/layout/cycle5"/>
    <dgm:cxn modelId="{1B28B399-7F61-4E48-9378-8A5EF79526D6}" type="presOf" srcId="{39EF46FF-53EE-4CB7-A5A2-0802D9A64D3D}" destId="{EEE26EF3-3D13-48C9-A54D-8ADE421B4B27}" srcOrd="0" destOrd="0" presId="urn:microsoft.com/office/officeart/2005/8/layout/cycle5"/>
    <dgm:cxn modelId="{5EF91BAB-23C0-474E-9BF4-98859167F07A}" type="presOf" srcId="{CFA59A02-966F-4BC9-8B9E-078F14FBBB7B}" destId="{E5805DE1-9B2F-433D-9FA1-CAC1527EBF9F}" srcOrd="0" destOrd="0" presId="urn:microsoft.com/office/officeart/2005/8/layout/cycle5"/>
    <dgm:cxn modelId="{EC37C8AC-E279-46FC-B457-84C4207BDB0B}" type="presOf" srcId="{7978B858-DBE9-4DA0-B44D-11A1B027D474}" destId="{A9CEAA0B-FCA2-4D73-A9FD-F472422D1270}" srcOrd="0" destOrd="0" presId="urn:microsoft.com/office/officeart/2005/8/layout/cycle5"/>
    <dgm:cxn modelId="{E3CE99B8-974F-493F-9C05-3250B077EDA2}" type="presOf" srcId="{B533099A-9C1B-49F2-A59B-C0FC83CBC2A0}" destId="{4E4D4470-D5F9-49F4-B86A-5D18B6C472B4}" srcOrd="0" destOrd="0" presId="urn:microsoft.com/office/officeart/2005/8/layout/cycle5"/>
    <dgm:cxn modelId="{CDAE84BE-1C6C-4FBD-8B80-ACA84DD763AA}" type="presOf" srcId="{06FF1102-03A5-4693-AF03-8A6740D350B6}" destId="{FD96B93B-DC70-4E1D-B267-8145F5898531}" srcOrd="0" destOrd="0" presId="urn:microsoft.com/office/officeart/2005/8/layout/cycle5"/>
    <dgm:cxn modelId="{6AF3B8BF-93A5-482E-8D4A-0D3991C07D1E}" type="presOf" srcId="{61C54D94-50C5-4028-A196-AC0DB1CC340B}" destId="{F45A816D-137F-4C4E-80BB-CB9C334E8647}" srcOrd="0" destOrd="0" presId="urn:microsoft.com/office/officeart/2005/8/layout/cycle5"/>
    <dgm:cxn modelId="{3CC863C1-9E8E-4AC0-B507-87E8D59E4ACA}" type="presOf" srcId="{6DC4ACE0-0858-40DA-8865-F46FBFAEFBF8}" destId="{A2175F81-A625-4DE4-89EB-AA69673D463A}" srcOrd="0" destOrd="0" presId="urn:microsoft.com/office/officeart/2005/8/layout/cycle5"/>
    <dgm:cxn modelId="{553FF9F5-6C34-45DD-BAEB-A34FA1BE5FB4}" srcId="{55979200-16EE-4019-9497-BB5BCF1FB8CC}" destId="{39EF46FF-53EE-4CB7-A5A2-0802D9A64D3D}" srcOrd="2" destOrd="0" parTransId="{C73DFAA2-422C-4BD1-B251-F1778BF438B2}" sibTransId="{CF1E3C9F-94F8-4250-AB77-39C3411155BF}"/>
    <dgm:cxn modelId="{FE7FB1FD-ED11-4FE3-A016-DA0AD1C89274}" srcId="{55979200-16EE-4019-9497-BB5BCF1FB8CC}" destId="{E0FB500B-8338-4CF1-8C78-71F70A3C8632}" srcOrd="5" destOrd="0" parTransId="{8A9C988C-962E-4573-8E62-C0B040917291}" sibTransId="{CDC5B93E-A59F-4E31-983E-A6ED060E2C17}"/>
    <dgm:cxn modelId="{EF973229-A7CF-4806-9E1F-7F63126B3C47}" type="presParOf" srcId="{09ECFEA3-A5B8-4BF1-B0C6-7B141FBD2EBE}" destId="{CA0AD9E2-7BFC-423C-A654-AED94D34E29F}" srcOrd="0" destOrd="0" presId="urn:microsoft.com/office/officeart/2005/8/layout/cycle5"/>
    <dgm:cxn modelId="{516059B7-D84D-4AE4-9C6A-AB1E7C7742A1}" type="presParOf" srcId="{09ECFEA3-A5B8-4BF1-B0C6-7B141FBD2EBE}" destId="{0630E0B5-462D-41C0-AC75-C11C6C4764F3}" srcOrd="1" destOrd="0" presId="urn:microsoft.com/office/officeart/2005/8/layout/cycle5"/>
    <dgm:cxn modelId="{5CA807BC-0E74-4814-91BC-3C02CB6847C0}" type="presParOf" srcId="{09ECFEA3-A5B8-4BF1-B0C6-7B141FBD2EBE}" destId="{51DD49D5-DD38-4D7A-8CE9-3880AB0B5FB4}" srcOrd="2" destOrd="0" presId="urn:microsoft.com/office/officeart/2005/8/layout/cycle5"/>
    <dgm:cxn modelId="{55806D46-B3BC-4712-9590-AD26227C177B}" type="presParOf" srcId="{09ECFEA3-A5B8-4BF1-B0C6-7B141FBD2EBE}" destId="{A2175F81-A625-4DE4-89EB-AA69673D463A}" srcOrd="3" destOrd="0" presId="urn:microsoft.com/office/officeart/2005/8/layout/cycle5"/>
    <dgm:cxn modelId="{C977C083-E3D8-4E78-AADD-D1D1684C6356}" type="presParOf" srcId="{09ECFEA3-A5B8-4BF1-B0C6-7B141FBD2EBE}" destId="{4193C371-1347-4B3C-A324-861BEC66C1B4}" srcOrd="4" destOrd="0" presId="urn:microsoft.com/office/officeart/2005/8/layout/cycle5"/>
    <dgm:cxn modelId="{E4A94B0B-5545-4D90-A798-3415DD6538DE}" type="presParOf" srcId="{09ECFEA3-A5B8-4BF1-B0C6-7B141FBD2EBE}" destId="{A9CEAA0B-FCA2-4D73-A9FD-F472422D1270}" srcOrd="5" destOrd="0" presId="urn:microsoft.com/office/officeart/2005/8/layout/cycle5"/>
    <dgm:cxn modelId="{93E7599B-346F-4947-912A-BC8CE84C7A69}" type="presParOf" srcId="{09ECFEA3-A5B8-4BF1-B0C6-7B141FBD2EBE}" destId="{EEE26EF3-3D13-48C9-A54D-8ADE421B4B27}" srcOrd="6" destOrd="0" presId="urn:microsoft.com/office/officeart/2005/8/layout/cycle5"/>
    <dgm:cxn modelId="{66824632-4FD3-4B77-9D76-C8578BAAC022}" type="presParOf" srcId="{09ECFEA3-A5B8-4BF1-B0C6-7B141FBD2EBE}" destId="{3C471C60-C878-431C-9C5B-93A13363F356}" srcOrd="7" destOrd="0" presId="urn:microsoft.com/office/officeart/2005/8/layout/cycle5"/>
    <dgm:cxn modelId="{B375B617-E794-44AB-889B-A35490B77117}" type="presParOf" srcId="{09ECFEA3-A5B8-4BF1-B0C6-7B141FBD2EBE}" destId="{C94FBD1A-FE2F-4628-8BC4-C5FFBA05B9E0}" srcOrd="8" destOrd="0" presId="urn:microsoft.com/office/officeart/2005/8/layout/cycle5"/>
    <dgm:cxn modelId="{FFAE5C4A-8C66-4993-9B7F-2D6EDE1D1A41}" type="presParOf" srcId="{09ECFEA3-A5B8-4BF1-B0C6-7B141FBD2EBE}" destId="{4E4D4470-D5F9-49F4-B86A-5D18B6C472B4}" srcOrd="9" destOrd="0" presId="urn:microsoft.com/office/officeart/2005/8/layout/cycle5"/>
    <dgm:cxn modelId="{43B41A8D-6B7A-4D1E-88C2-A65B979D29AA}" type="presParOf" srcId="{09ECFEA3-A5B8-4BF1-B0C6-7B141FBD2EBE}" destId="{CDE28F26-FA2C-49EB-A322-D4C1159D16ED}" srcOrd="10" destOrd="0" presId="urn:microsoft.com/office/officeart/2005/8/layout/cycle5"/>
    <dgm:cxn modelId="{60F68250-7A2C-4EAE-9A6E-00A7A417FE36}" type="presParOf" srcId="{09ECFEA3-A5B8-4BF1-B0C6-7B141FBD2EBE}" destId="{FD96B93B-DC70-4E1D-B267-8145F5898531}" srcOrd="11" destOrd="0" presId="urn:microsoft.com/office/officeart/2005/8/layout/cycle5"/>
    <dgm:cxn modelId="{904937AF-892A-4970-9C41-70C75D97E85C}" type="presParOf" srcId="{09ECFEA3-A5B8-4BF1-B0C6-7B141FBD2EBE}" destId="{E5805DE1-9B2F-433D-9FA1-CAC1527EBF9F}" srcOrd="12" destOrd="0" presId="urn:microsoft.com/office/officeart/2005/8/layout/cycle5"/>
    <dgm:cxn modelId="{AF5A4C25-0847-4A15-AF6C-DCB5BF816F01}" type="presParOf" srcId="{09ECFEA3-A5B8-4BF1-B0C6-7B141FBD2EBE}" destId="{6A27D4B9-A5E7-4195-8580-4BC367316E80}" srcOrd="13" destOrd="0" presId="urn:microsoft.com/office/officeart/2005/8/layout/cycle5"/>
    <dgm:cxn modelId="{B1CAC4E6-6B38-48DB-9D08-17AF2F975B56}" type="presParOf" srcId="{09ECFEA3-A5B8-4BF1-B0C6-7B141FBD2EBE}" destId="{F45A816D-137F-4C4E-80BB-CB9C334E8647}" srcOrd="14" destOrd="0" presId="urn:microsoft.com/office/officeart/2005/8/layout/cycle5"/>
    <dgm:cxn modelId="{503E6249-142E-49FA-8A8E-7FF39C0E838D}" type="presParOf" srcId="{09ECFEA3-A5B8-4BF1-B0C6-7B141FBD2EBE}" destId="{2EDA652D-7472-4A2F-B2C9-7805B5E2B435}" srcOrd="15" destOrd="0" presId="urn:microsoft.com/office/officeart/2005/8/layout/cycle5"/>
    <dgm:cxn modelId="{12DC3CEB-3F6A-40BE-8DBE-07FD137D5DF6}" type="presParOf" srcId="{09ECFEA3-A5B8-4BF1-B0C6-7B141FBD2EBE}" destId="{DC2D1920-B30B-4AB6-BCA5-439CFFC3EE78}" srcOrd="16" destOrd="0" presId="urn:microsoft.com/office/officeart/2005/8/layout/cycle5"/>
    <dgm:cxn modelId="{4A3EBD2C-72EA-4349-917F-DAC7441D13E9}" type="presParOf" srcId="{09ECFEA3-A5B8-4BF1-B0C6-7B141FBD2EBE}" destId="{839D8589-42DF-455F-AEBB-B3B46DF520E3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0AD9E2-7BFC-423C-A654-AED94D34E29F}">
      <dsp:nvSpPr>
        <dsp:cNvPr id="0" name=""/>
        <dsp:cNvSpPr/>
      </dsp:nvSpPr>
      <dsp:spPr>
        <a:xfrm>
          <a:off x="2473955" y="2263"/>
          <a:ext cx="1303366" cy="8471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Segoe UI" panose="020B0502040204020203" pitchFamily="34" charset="0"/>
              <a:cs typeface="Segoe UI" panose="020B0502040204020203" pitchFamily="34" charset="0"/>
            </a:rPr>
            <a:t>Data Source</a:t>
          </a:r>
          <a:endParaRPr lang="en-US" sz="1400" b="1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2515311" y="43619"/>
        <a:ext cx="1220654" cy="764476"/>
      </dsp:txXfrm>
    </dsp:sp>
    <dsp:sp modelId="{51DD49D5-DD38-4D7A-8CE9-3880AB0B5FB4}">
      <dsp:nvSpPr>
        <dsp:cNvPr id="0" name=""/>
        <dsp:cNvSpPr/>
      </dsp:nvSpPr>
      <dsp:spPr>
        <a:xfrm>
          <a:off x="1130349" y="425857"/>
          <a:ext cx="3990578" cy="3990578"/>
        </a:xfrm>
        <a:custGeom>
          <a:avLst/>
          <a:gdLst/>
          <a:ahLst/>
          <a:cxnLst/>
          <a:rect l="0" t="0" r="0" b="0"/>
          <a:pathLst>
            <a:path>
              <a:moveTo>
                <a:pt x="2810792" y="174263"/>
              </a:moveTo>
              <a:arcTo wR="1995289" hR="1995289" stAng="17647445" swAng="92357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175F81-A625-4DE4-89EB-AA69673D463A}">
      <dsp:nvSpPr>
        <dsp:cNvPr id="0" name=""/>
        <dsp:cNvSpPr/>
      </dsp:nvSpPr>
      <dsp:spPr>
        <a:xfrm>
          <a:off x="4201926" y="999908"/>
          <a:ext cx="1303366" cy="8471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Segoe UI" panose="020B0502040204020203" pitchFamily="34" charset="0"/>
              <a:cs typeface="Segoe UI" panose="020B0502040204020203" pitchFamily="34" charset="0"/>
            </a:rPr>
            <a:t>DataSet</a:t>
          </a:r>
          <a:endParaRPr lang="en-US" sz="1400" b="1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4243282" y="1041264"/>
        <a:ext cx="1220654" cy="764476"/>
      </dsp:txXfrm>
    </dsp:sp>
    <dsp:sp modelId="{A9CEAA0B-FCA2-4D73-A9FD-F472422D1270}">
      <dsp:nvSpPr>
        <dsp:cNvPr id="0" name=""/>
        <dsp:cNvSpPr/>
      </dsp:nvSpPr>
      <dsp:spPr>
        <a:xfrm>
          <a:off x="1130349" y="425857"/>
          <a:ext cx="3990578" cy="3990578"/>
        </a:xfrm>
        <a:custGeom>
          <a:avLst/>
          <a:gdLst/>
          <a:ahLst/>
          <a:cxnLst/>
          <a:rect l="0" t="0" r="0" b="0"/>
          <a:pathLst>
            <a:path>
              <a:moveTo>
                <a:pt x="3959494" y="1644462"/>
              </a:moveTo>
              <a:arcTo wR="1995289" hR="1995289" stAng="20992391" swAng="121521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E26EF3-3D13-48C9-A54D-8ADE421B4B27}">
      <dsp:nvSpPr>
        <dsp:cNvPr id="0" name=""/>
        <dsp:cNvSpPr/>
      </dsp:nvSpPr>
      <dsp:spPr>
        <a:xfrm>
          <a:off x="4201926" y="2995197"/>
          <a:ext cx="1303366" cy="8471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Segoe UI" panose="020B0502040204020203" pitchFamily="34" charset="0"/>
              <a:cs typeface="Segoe UI" panose="020B0502040204020203" pitchFamily="34" charset="0"/>
            </a:rPr>
            <a:t>Report Title and Page Number</a:t>
          </a:r>
        </a:p>
      </dsp:txBody>
      <dsp:txXfrm>
        <a:off x="4243282" y="3036553"/>
        <a:ext cx="1220654" cy="764476"/>
      </dsp:txXfrm>
    </dsp:sp>
    <dsp:sp modelId="{C94FBD1A-FE2F-4628-8BC4-C5FFBA05B9E0}">
      <dsp:nvSpPr>
        <dsp:cNvPr id="0" name=""/>
        <dsp:cNvSpPr/>
      </dsp:nvSpPr>
      <dsp:spPr>
        <a:xfrm>
          <a:off x="1130349" y="425857"/>
          <a:ext cx="3990578" cy="3990578"/>
        </a:xfrm>
        <a:custGeom>
          <a:avLst/>
          <a:gdLst/>
          <a:ahLst/>
          <a:cxnLst/>
          <a:rect l="0" t="0" r="0" b="0"/>
          <a:pathLst>
            <a:path>
              <a:moveTo>
                <a:pt x="3264906" y="3534527"/>
              </a:moveTo>
              <a:arcTo wR="1995289" hR="1995289" stAng="3028980" swAng="92357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4D4470-D5F9-49F4-B86A-5D18B6C472B4}">
      <dsp:nvSpPr>
        <dsp:cNvPr id="0" name=""/>
        <dsp:cNvSpPr/>
      </dsp:nvSpPr>
      <dsp:spPr>
        <a:xfrm>
          <a:off x="2473955" y="3992842"/>
          <a:ext cx="1303366" cy="8471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Segoe UI" panose="020B0502040204020203" pitchFamily="34" charset="0"/>
              <a:cs typeface="Segoe UI" panose="020B0502040204020203" pitchFamily="34" charset="0"/>
            </a:rPr>
            <a:t>Parameters</a:t>
          </a:r>
        </a:p>
      </dsp:txBody>
      <dsp:txXfrm>
        <a:off x="2515311" y="4034198"/>
        <a:ext cx="1220654" cy="764476"/>
      </dsp:txXfrm>
    </dsp:sp>
    <dsp:sp modelId="{FD96B93B-DC70-4E1D-B267-8145F5898531}">
      <dsp:nvSpPr>
        <dsp:cNvPr id="0" name=""/>
        <dsp:cNvSpPr/>
      </dsp:nvSpPr>
      <dsp:spPr>
        <a:xfrm>
          <a:off x="1130349" y="425857"/>
          <a:ext cx="3990578" cy="3990578"/>
        </a:xfrm>
        <a:custGeom>
          <a:avLst/>
          <a:gdLst/>
          <a:ahLst/>
          <a:cxnLst/>
          <a:rect l="0" t="0" r="0" b="0"/>
          <a:pathLst>
            <a:path>
              <a:moveTo>
                <a:pt x="1179786" y="3816315"/>
              </a:moveTo>
              <a:arcTo wR="1995289" hR="1995289" stAng="6847445" swAng="92357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805DE1-9B2F-433D-9FA1-CAC1527EBF9F}">
      <dsp:nvSpPr>
        <dsp:cNvPr id="0" name=""/>
        <dsp:cNvSpPr/>
      </dsp:nvSpPr>
      <dsp:spPr>
        <a:xfrm>
          <a:off x="745983" y="2995197"/>
          <a:ext cx="1303366" cy="8471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Segoe UI" panose="020B0502040204020203" pitchFamily="34" charset="0"/>
              <a:cs typeface="Segoe UI" panose="020B0502040204020203" pitchFamily="34" charset="0"/>
            </a:rPr>
            <a:t>Upload Report</a:t>
          </a:r>
        </a:p>
      </dsp:txBody>
      <dsp:txXfrm>
        <a:off x="787339" y="3036553"/>
        <a:ext cx="1220654" cy="764476"/>
      </dsp:txXfrm>
    </dsp:sp>
    <dsp:sp modelId="{F45A816D-137F-4C4E-80BB-CB9C334E8647}">
      <dsp:nvSpPr>
        <dsp:cNvPr id="0" name=""/>
        <dsp:cNvSpPr/>
      </dsp:nvSpPr>
      <dsp:spPr>
        <a:xfrm>
          <a:off x="1130349" y="425857"/>
          <a:ext cx="3990578" cy="3990578"/>
        </a:xfrm>
        <a:custGeom>
          <a:avLst/>
          <a:gdLst/>
          <a:ahLst/>
          <a:cxnLst/>
          <a:rect l="0" t="0" r="0" b="0"/>
          <a:pathLst>
            <a:path>
              <a:moveTo>
                <a:pt x="31084" y="2346116"/>
              </a:moveTo>
              <a:arcTo wR="1995289" hR="1995289" stAng="10192391" swAng="121521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DA652D-7472-4A2F-B2C9-7805B5E2B435}">
      <dsp:nvSpPr>
        <dsp:cNvPr id="0" name=""/>
        <dsp:cNvSpPr/>
      </dsp:nvSpPr>
      <dsp:spPr>
        <a:xfrm>
          <a:off x="745983" y="999908"/>
          <a:ext cx="1303366" cy="8471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Segoe UI" panose="020B0502040204020203" pitchFamily="34" charset="0"/>
              <a:cs typeface="Segoe UI" panose="020B0502040204020203" pitchFamily="34" charset="0"/>
            </a:rPr>
            <a:t>Export / Subscribe</a:t>
          </a:r>
        </a:p>
      </dsp:txBody>
      <dsp:txXfrm>
        <a:off x="787339" y="1041264"/>
        <a:ext cx="1220654" cy="764476"/>
      </dsp:txXfrm>
    </dsp:sp>
    <dsp:sp modelId="{839D8589-42DF-455F-AEBB-B3B46DF520E3}">
      <dsp:nvSpPr>
        <dsp:cNvPr id="0" name=""/>
        <dsp:cNvSpPr/>
      </dsp:nvSpPr>
      <dsp:spPr>
        <a:xfrm>
          <a:off x="1130349" y="425857"/>
          <a:ext cx="3990578" cy="3990578"/>
        </a:xfrm>
        <a:custGeom>
          <a:avLst/>
          <a:gdLst/>
          <a:ahLst/>
          <a:cxnLst/>
          <a:rect l="0" t="0" r="0" b="0"/>
          <a:pathLst>
            <a:path>
              <a:moveTo>
                <a:pt x="725672" y="456051"/>
              </a:moveTo>
              <a:arcTo wR="1995289" hR="1995289" stAng="13828980" swAng="92357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-1157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Segoe UI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8D045D-9A66-44E7-900A-FC6D0BD4E54A}" type="datetime8">
              <a:rPr lang="en-US" smtClean="0">
                <a:latin typeface="Segoe UI" pitchFamily="34" charset="0"/>
              </a:rPr>
              <a:t>2/20/2025 8:49 AM</a:t>
            </a:fld>
            <a:endParaRPr lang="en-US">
              <a:latin typeface="Segoe UI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5795010" cy="332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"/>
          </p:nvPr>
        </p:nvSpPr>
        <p:spPr>
          <a:xfrm>
            <a:off x="5783579" y="8685213"/>
            <a:ext cx="107283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9E9D6-92A0-482B-A603-C9BA7FFB8190}" type="slidenum">
              <a:rPr lang="en-US" smtClean="0">
                <a:latin typeface="Segoe UI" pitchFamily="34" charset="0"/>
              </a:rPr>
              <a:t>‹#›</a:t>
            </a:fld>
            <a:endParaRPr lang="en-US">
              <a:latin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5920740" cy="3559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571500" indent="0" algn="l">
              <a:defRPr sz="1200"/>
            </a:lvl1pPr>
          </a:lstStyle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38EEC551-8CDA-4EB6-89BB-2A86C9F091C8}" type="datetime8">
              <a:rPr lang="en-US" smtClean="0"/>
              <a:t>2/19/2025 2:17 PM</a:t>
            </a:fld>
            <a:endParaRPr lang="en-US"/>
          </a:p>
        </p:txBody>
      </p:sp>
      <p:sp>
        <p:nvSpPr>
          <p:cNvPr id="12" name="Notes Placeholder 11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5909309" y="8685213"/>
            <a:ext cx="94710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B4008EB6-D09E-4580-8CD6-DDB1451194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32742" rtl="0" eaLnBrk="1" latinLnBrk="0" hangingPunct="1">
      <a:lnSpc>
        <a:spcPct val="90000"/>
      </a:lnSpc>
      <a:spcAft>
        <a:spcPts val="340"/>
      </a:spcAft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1pPr>
    <a:lvl2pPr marL="217262" indent="-107956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2pPr>
    <a:lvl3pPr marL="334664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3pPr>
    <a:lvl4pPr marL="492551" indent="-149789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4pPr>
    <a:lvl5pPr marL="627496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5pPr>
    <a:lvl6pPr marL="233185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78256-368D-4B68-97C3-0D0BD40CE83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564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.x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1.bin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.xml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.x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1.bin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4.xml"/><Relationship Id="rId5" Type="http://schemas.openxmlformats.org/officeDocument/2006/relationships/image" Target="../media/image18.jpeg"/><Relationship Id="rId4" Type="http://schemas.openxmlformats.org/officeDocument/2006/relationships/image" Target="../media/image15.emf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.x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1.bin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.xml"/><Relationship Id="rId5" Type="http://schemas.openxmlformats.org/officeDocument/2006/relationships/image" Target="../media/image12.png"/><Relationship Id="rId4" Type="http://schemas.openxmlformats.org/officeDocument/2006/relationships/image" Target="../media/image15.emf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in (event nam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74702" y="1211264"/>
            <a:ext cx="9143936" cy="1828800"/>
          </a:xfrm>
          <a:noFill/>
        </p:spPr>
        <p:txBody>
          <a:bodyPr lIns="146304" tIns="91440" rIns="146304" bIns="91440" anchor="b" anchorCtr="0"/>
          <a:lstStyle>
            <a:lvl1pPr>
              <a:defRPr sz="5400" spc="-100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Event name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701" y="3040063"/>
            <a:ext cx="9143937" cy="730183"/>
          </a:xfrm>
          <a:noFill/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274639" y="3770246"/>
            <a:ext cx="9144000" cy="461665"/>
          </a:xfrm>
        </p:spPr>
        <p:txBody>
          <a:bodyPr/>
          <a:lstStyle>
            <a:lvl1pPr marL="0" indent="0">
              <a:buNone/>
              <a:defRPr lang="en-US" sz="2000" kern="1200" spc="0" baseline="0" dirty="0" smtClean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/>
              <a:t>Optional (City, State or venue)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57200" y="479425"/>
            <a:ext cx="1483418" cy="31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2113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hoto and t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9" t="9265" r="10584" b="25170"/>
          <a:stretch/>
        </p:blipFill>
        <p:spPr>
          <a:xfrm>
            <a:off x="-30163" y="-7937"/>
            <a:ext cx="12496800" cy="701040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 bwMode="auto">
          <a:xfrm>
            <a:off x="274702" y="2119177"/>
            <a:ext cx="6400800" cy="36576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74702" y="2119177"/>
            <a:ext cx="6400736" cy="1828800"/>
          </a:xfrm>
          <a:noFill/>
        </p:spPr>
        <p:txBody>
          <a:bodyPr lIns="146304" tIns="91440" rIns="146304" bIns="91440" anchor="t" anchorCtr="0"/>
          <a:lstStyle>
            <a:lvl1pPr>
              <a:defRPr sz="4800" spc="-100" baseline="0">
                <a:gradFill>
                  <a:gsLst>
                    <a:gs pos="18471">
                      <a:srgbClr val="353535"/>
                    </a:gs>
                    <a:gs pos="46000">
                      <a:srgbClr val="353535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73050" y="3954462"/>
            <a:ext cx="6402388" cy="664797"/>
          </a:xfrm>
        </p:spPr>
        <p:txBody>
          <a:bodyPr wrap="square" lIns="164592" tIns="109728" rIns="164592" bIns="109728">
            <a:spAutoFit/>
          </a:bodyPr>
          <a:lstStyle>
            <a:lvl1pPr marL="0" indent="0">
              <a:spcBef>
                <a:spcPts val="0"/>
              </a:spcBef>
              <a:buNone/>
              <a:defRPr sz="3200">
                <a:gradFill>
                  <a:gsLst>
                    <a:gs pos="18471">
                      <a:srgbClr val="353535"/>
                    </a:gs>
                    <a:gs pos="46000">
                      <a:srgbClr val="353535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0688" y="479425"/>
            <a:ext cx="1451843" cy="31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21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quare pho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74702" y="2119178"/>
            <a:ext cx="4937760" cy="1835285"/>
          </a:xfrm>
          <a:noFill/>
        </p:spPr>
        <p:txBody>
          <a:bodyPr lIns="146304" tIns="91440" rIns="146304" bIns="91440" anchor="t" anchorCtr="0"/>
          <a:lstStyle>
            <a:lvl1pPr>
              <a:defRPr sz="4800" spc="-100" baseline="0">
                <a:gradFill>
                  <a:gsLst>
                    <a:gs pos="74359">
                      <a:schemeClr val="tx1"/>
                    </a:gs>
                    <a:gs pos="57576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73050" y="3954463"/>
            <a:ext cx="4937760" cy="731528"/>
          </a:xfrm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lang="en-US" sz="3200" kern="1200" spc="0" baseline="0" dirty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3274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/>
              <a:t>Speaker name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57200" y="479425"/>
            <a:ext cx="1483418" cy="3108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/>
          <a:srcRect l="36954" t="21189" r="15525" b="7567"/>
          <a:stretch/>
        </p:blipFill>
        <p:spPr>
          <a:xfrm>
            <a:off x="5440363" y="0"/>
            <a:ext cx="6996112" cy="699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4082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42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8787" cy="2308324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947271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702" y="1211287"/>
            <a:ext cx="11888787" cy="54848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852596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1287"/>
            <a:ext cx="5486399" cy="2157514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sz="3000" b="0">
                <a:latin typeface="+mn-lt"/>
              </a:defRPr>
            </a:lvl1pPr>
            <a:lvl2pPr marL="255588" indent="0">
              <a:buFont typeface="Wingdings" panose="05000000000000000000" pitchFamily="2" charset="2"/>
              <a:buNone/>
              <a:defRPr sz="2400" b="0"/>
            </a:lvl2pPr>
            <a:lvl3pPr marL="450850" indent="0">
              <a:buFont typeface="Wingdings" panose="05000000000000000000" pitchFamily="2" charset="2"/>
              <a:buNone/>
              <a:tabLst/>
              <a:defRPr sz="2200" b="0"/>
            </a:lvl3pPr>
            <a:lvl4pPr marL="652462" indent="0">
              <a:buFont typeface="Wingdings" panose="05000000000000000000" pitchFamily="2" charset="2"/>
              <a:buNone/>
              <a:defRPr sz="2200" b="0"/>
            </a:lvl4pPr>
            <a:lvl5pPr marL="854075" indent="0">
              <a:buFont typeface="Wingdings" panose="05000000000000000000" pitchFamily="2" charset="2"/>
              <a:buNone/>
              <a:tabLst/>
              <a:defRPr sz="2200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1287"/>
            <a:ext cx="5486399" cy="212365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Arial" panose="020B0604020202020204" pitchFamily="34" charset="0"/>
              <a:buNone/>
              <a:defRPr lang="en-US" sz="3000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255588" indent="0">
              <a:buFont typeface="Arial" panose="020B0604020202020204" pitchFamily="34" charset="0"/>
              <a:buNone/>
              <a:defRPr lang="en-US" sz="2400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50850" indent="0">
              <a:buFont typeface="Arial" panose="020B0604020202020204" pitchFamily="34" charset="0"/>
              <a:buNone/>
              <a:tabLst/>
              <a:defRPr lang="en-US" sz="2200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52462" indent="0">
              <a:buFont typeface="Arial" panose="020B0604020202020204" pitchFamily="34" charset="0"/>
              <a:buNone/>
              <a:defRPr lang="en-US" sz="2200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854075" indent="0">
              <a:buFont typeface="Arial" panose="020B0604020202020204" pitchFamily="34" charset="0"/>
              <a:buNone/>
              <a:tabLst/>
              <a:defRPr lang="en-US" sz="2200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514350" marR="0" lvl="0" indent="-514350" algn="l" defTabSz="932742" rtl="0" eaLnBrk="1" fontAlgn="auto" latinLnBrk="0" hangingPunct="1">
              <a:lnSpc>
                <a:spcPct val="90000"/>
              </a:lnSpc>
              <a:spcBef>
                <a:spcPts val="1224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Edit Master text styles</a:t>
            </a:r>
          </a:p>
          <a:p>
            <a:pPr marL="514350" marR="0" lvl="1" indent="-514350" algn="l" defTabSz="932742" rtl="0" eaLnBrk="1" fontAlgn="auto" latinLnBrk="0" hangingPunct="1">
              <a:lnSpc>
                <a:spcPct val="90000"/>
              </a:lnSpc>
              <a:spcBef>
                <a:spcPts val="1224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Second level</a:t>
            </a:r>
          </a:p>
          <a:p>
            <a:pPr marL="514350" marR="0" lvl="2" indent="-514350" algn="l" defTabSz="932742" rtl="0" eaLnBrk="1" fontAlgn="auto" latinLnBrk="0" hangingPunct="1">
              <a:lnSpc>
                <a:spcPct val="90000"/>
              </a:lnSpc>
              <a:spcBef>
                <a:spcPts val="1224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Third level</a:t>
            </a:r>
          </a:p>
          <a:p>
            <a:pPr marL="514350" marR="0" lvl="3" indent="-514350" algn="l" defTabSz="932742" rtl="0" eaLnBrk="1" fontAlgn="auto" latinLnBrk="0" hangingPunct="1">
              <a:lnSpc>
                <a:spcPct val="90000"/>
              </a:lnSpc>
              <a:spcBef>
                <a:spcPts val="1224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Fourth level</a:t>
            </a:r>
          </a:p>
          <a:p>
            <a:pPr marL="514350" marR="0" lvl="4" indent="-514350" algn="l" defTabSz="932742" rtl="0" eaLnBrk="1" fontAlgn="auto" latinLnBrk="0" hangingPunct="1">
              <a:lnSpc>
                <a:spcPct val="90000"/>
              </a:lnSpc>
              <a:spcBef>
                <a:spcPts val="1224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118501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1287"/>
            <a:ext cx="5486399" cy="2157514"/>
          </a:xfrm>
        </p:spPr>
        <p:txBody>
          <a:bodyPr wrap="square">
            <a:spAutoFit/>
          </a:bodyPr>
          <a:lstStyle>
            <a:lvl1pPr marL="231775" indent="-231775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Char char=""/>
              <a:defRPr sz="3000" b="0">
                <a:latin typeface="+mn-lt"/>
              </a:defRPr>
            </a:lvl1pPr>
            <a:lvl2pPr marL="427038" indent="-171450">
              <a:buFont typeface="Wingdings" panose="05000000000000000000" pitchFamily="2" charset="2"/>
              <a:buChar char=""/>
              <a:defRPr sz="2400" b="0"/>
            </a:lvl2pPr>
            <a:lvl3pPr marL="639763" indent="-188913">
              <a:buFont typeface="Wingdings" panose="05000000000000000000" pitchFamily="2" charset="2"/>
              <a:buChar char=""/>
              <a:tabLst/>
              <a:defRPr sz="2200" b="0"/>
            </a:lvl3pPr>
            <a:lvl4pPr marL="828675" indent="-176213">
              <a:buFont typeface="Wingdings" panose="05000000000000000000" pitchFamily="2" charset="2"/>
              <a:buChar char=""/>
              <a:defRPr sz="2200" b="0"/>
            </a:lvl4pPr>
            <a:lvl5pPr marL="1023938" indent="-169863">
              <a:buFont typeface="Wingdings" panose="05000000000000000000" pitchFamily="2" charset="2"/>
              <a:buChar char=""/>
              <a:tabLst/>
              <a:defRPr sz="2200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1287"/>
            <a:ext cx="5486399" cy="2123658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lang="en-US" sz="3000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598488" indent="-342900">
              <a:defRPr lang="en-US" sz="2400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93750" indent="-342900">
              <a:tabLst/>
              <a:defRPr lang="en-US" sz="2200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995362" indent="-342900">
              <a:defRPr lang="en-US" sz="2200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196975" indent="-342900">
              <a:tabLst/>
              <a:defRPr lang="en-US" sz="2200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231775" marR="0" lvl="0" indent="-231775" algn="l" defTabSz="932742" rtl="0" eaLnBrk="1" fontAlgn="auto" latinLnBrk="0" hangingPunct="1">
              <a:lnSpc>
                <a:spcPct val="90000"/>
              </a:lnSpc>
              <a:spcBef>
                <a:spcPts val="1224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Edit Master text styles</a:t>
            </a:r>
          </a:p>
          <a:p>
            <a:pPr marL="231775" marR="0" lvl="1" indent="-231775" algn="l" defTabSz="932742" rtl="0" eaLnBrk="1" fontAlgn="auto" latinLnBrk="0" hangingPunct="1">
              <a:lnSpc>
                <a:spcPct val="90000"/>
              </a:lnSpc>
              <a:spcBef>
                <a:spcPts val="1224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Second level</a:t>
            </a:r>
          </a:p>
          <a:p>
            <a:pPr marL="231775" marR="0" lvl="2" indent="-231775" algn="l" defTabSz="932742" rtl="0" eaLnBrk="1" fontAlgn="auto" latinLnBrk="0" hangingPunct="1">
              <a:lnSpc>
                <a:spcPct val="90000"/>
              </a:lnSpc>
              <a:spcBef>
                <a:spcPts val="1224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Third level</a:t>
            </a:r>
          </a:p>
          <a:p>
            <a:pPr marL="231775" marR="0" lvl="3" indent="-231775" algn="l" defTabSz="932742" rtl="0" eaLnBrk="1" fontAlgn="auto" latinLnBrk="0" hangingPunct="1">
              <a:lnSpc>
                <a:spcPct val="90000"/>
              </a:lnSpc>
              <a:spcBef>
                <a:spcPts val="1224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Fourth level</a:t>
            </a:r>
          </a:p>
          <a:p>
            <a:pPr marL="231775" marR="0" lvl="4" indent="-231775" algn="l" defTabSz="932742" rtl="0" eaLnBrk="1" fontAlgn="auto" latinLnBrk="0" hangingPunct="1">
              <a:lnSpc>
                <a:spcPct val="90000"/>
              </a:lnSpc>
              <a:spcBef>
                <a:spcPts val="1224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038134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904856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77"/>
            <a:ext cx="10056812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8" y="3954463"/>
            <a:ext cx="10058401" cy="738664"/>
          </a:xfrm>
          <a:noFill/>
        </p:spPr>
        <p:txBody>
          <a:bodyPr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25969954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2125677"/>
            <a:ext cx="10056812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lang="en-US" sz="7200" b="0" kern="1200" cap="none" spc="-100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16500624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099744065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6863641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2740132"/>
            <a:ext cx="4892040" cy="1514261"/>
          </a:xfrm>
        </p:spPr>
        <p:txBody>
          <a:bodyPr wrap="square" anchor="ctr">
            <a:spAutoFit/>
          </a:bodyPr>
          <a:lstStyle>
            <a:lvl1pPr>
              <a:defRPr sz="480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Square photo layout</a:t>
            </a:r>
          </a:p>
        </p:txBody>
      </p:sp>
      <p:sp>
        <p:nvSpPr>
          <p:cNvPr id="7" name="Picture Placeholder 4"/>
          <p:cNvSpPr>
            <a:spLocks noGrp="1" noChangeAspect="1"/>
          </p:cNvSpPr>
          <p:nvPr>
            <p:ph type="pic" sz="quarter" idx="10"/>
          </p:nvPr>
        </p:nvSpPr>
        <p:spPr bwMode="ltGray">
          <a:xfrm>
            <a:off x="5441315" y="0"/>
            <a:ext cx="6995160" cy="699258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600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425967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42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045111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5138" y="632779"/>
            <a:ext cx="11533187" cy="411162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200"/>
              </a:lnSpc>
              <a:defRPr sz="2800" strike="noStrike"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69172299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5927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30494" b="41"/>
          <a:stretch/>
        </p:blipFill>
        <p:spPr>
          <a:xfrm>
            <a:off x="0" y="-1"/>
            <a:ext cx="12435840" cy="5758901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gray">
          <a:xfrm>
            <a:off x="0" y="5758901"/>
            <a:ext cx="12435840" cy="1235624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219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2280" y="6209084"/>
            <a:ext cx="1456418" cy="310896"/>
          </a:xfrm>
          <a:prstGeom prst="rect">
            <a:avLst/>
          </a:prstGeom>
        </p:spPr>
      </p:pic>
      <p:pic>
        <p:nvPicPr>
          <p:cNvPr id="16" name="Picture 15" hidden="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9231" y="6240963"/>
            <a:ext cx="1278510" cy="274137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 bwMode="auto">
          <a:xfrm>
            <a:off x="0" y="-1"/>
            <a:ext cx="12436475" cy="5758901"/>
          </a:xfrm>
          <a:prstGeom prst="rect">
            <a:avLst/>
          </a:prstGeom>
          <a:solidFill>
            <a:schemeClr val="accent1">
              <a:alpha val="62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46630" rIns="0" bIns="46630" numCol="1" rtlCol="0" anchor="ctr" anchorCtr="0" compatLnSpc="1">
            <a:prstTxWarp prst="textNoShape">
              <a:avLst/>
            </a:prstTxWarp>
          </a:bodyPr>
          <a:lstStyle/>
          <a:p>
            <a:pPr algn="ctr" defTabSz="932293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gradFill>
                <a:gsLst>
                  <a:gs pos="5439">
                    <a:srgbClr val="F8F8F8"/>
                  </a:gs>
                  <a:gs pos="10000">
                    <a:srgbClr val="F8F8F8"/>
                  </a:gs>
                </a:gsLst>
                <a:lin ang="5400000" scaled="0"/>
              </a:gra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1646270" y="2659062"/>
            <a:ext cx="9143936" cy="1298908"/>
          </a:xfrm>
          <a:noFill/>
        </p:spPr>
        <p:txBody>
          <a:bodyPr lIns="146304" tIns="91440" rIns="146304" bIns="91440" anchor="t" anchorCtr="0"/>
          <a:lstStyle>
            <a:lvl1pPr algn="ctr">
              <a:defRPr sz="4799" b="1" spc="-100" baseline="0"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2560670" y="4183062"/>
            <a:ext cx="7315137" cy="1154698"/>
          </a:xfrm>
          <a:noFill/>
        </p:spPr>
        <p:txBody>
          <a:bodyPr lIns="146304" tIns="109728" rIns="146304" bIns="109728">
            <a:noAutofit/>
          </a:bodyPr>
          <a:lstStyle>
            <a:lvl1pPr marL="0" indent="0" algn="ctr">
              <a:spcBef>
                <a:spcPts val="0"/>
              </a:spcBef>
              <a:buNone/>
              <a:defRPr sz="3199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2855322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2C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9" y="1212851"/>
            <a:ext cx="11887200" cy="202517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0" indent="0">
              <a:buFontTx/>
              <a:buNone/>
              <a:defRPr sz="2000">
                <a:solidFill>
                  <a:schemeClr val="tx1"/>
                </a:solidFill>
              </a:defRPr>
            </a:lvl2pPr>
            <a:lvl3pPr marL="228557" indent="0">
              <a:buNone/>
              <a:defRPr>
                <a:solidFill>
                  <a:schemeClr val="tx1"/>
                </a:solidFill>
              </a:defRPr>
            </a:lvl3pPr>
            <a:lvl4pPr marL="457112" indent="0">
              <a:buNone/>
              <a:defRPr>
                <a:solidFill>
                  <a:schemeClr val="tx1"/>
                </a:solidFill>
              </a:defRPr>
            </a:lvl4pPr>
            <a:lvl5pPr marL="685669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12809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bg>
      <p:bgPr>
        <a:solidFill>
          <a:srgbClr val="EDC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9" y="1212851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557" indent="0">
              <a:buNone/>
              <a:defRPr/>
            </a:lvl3pPr>
            <a:lvl4pPr marL="457112" indent="0">
              <a:buNone/>
              <a:defRPr/>
            </a:lvl4pPr>
            <a:lvl5pPr marL="685669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56944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st level color text">
    <p:bg>
      <p:bgPr>
        <a:solidFill>
          <a:srgbClr val="EDC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50"/>
            <a:ext cx="11887200" cy="2092881"/>
          </a:xfrm>
        </p:spPr>
        <p:txBody>
          <a:bodyPr>
            <a:spAutoFit/>
          </a:bodyPr>
          <a:lstStyle>
            <a:lvl1pPr>
              <a:defRPr sz="3999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749948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EDC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50"/>
            <a:ext cx="11887200" cy="2092881"/>
          </a:xfrm>
        </p:spPr>
        <p:txBody>
          <a:bodyPr>
            <a:spAutoFit/>
          </a:bodyPr>
          <a:lstStyle>
            <a:lvl1pPr>
              <a:defRPr sz="3999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40083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2-color Non-bulleted">
    <p:bg>
      <p:bgPr>
        <a:solidFill>
          <a:srgbClr val="EDC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40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199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2000"/>
            </a:lvl2pPr>
            <a:lvl3pPr marL="231730" indent="0">
              <a:buNone/>
              <a:tabLst/>
              <a:defRPr sz="2000"/>
            </a:lvl3pPr>
            <a:lvl4pPr marL="460287" indent="0">
              <a:buNone/>
              <a:defRPr/>
            </a:lvl4pPr>
            <a:lvl5pPr marL="685669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199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2000"/>
            </a:lvl2pPr>
            <a:lvl3pPr marL="231730" indent="0">
              <a:buNone/>
              <a:tabLst/>
              <a:defRPr sz="2000"/>
            </a:lvl3pPr>
            <a:lvl4pPr marL="460287" indent="0">
              <a:buNone/>
              <a:defRPr/>
            </a:lvl4pPr>
            <a:lvl5pPr marL="685669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52319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bg>
      <p:bgPr>
        <a:solidFill>
          <a:srgbClr val="EDC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40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199"/>
            </a:lvl1pPr>
            <a:lvl2pPr marL="0" indent="0">
              <a:buNone/>
              <a:defRPr sz="2000"/>
            </a:lvl2pPr>
            <a:lvl3pPr marL="231730" indent="0">
              <a:buNone/>
              <a:tabLst/>
              <a:defRPr sz="2000"/>
            </a:lvl3pPr>
            <a:lvl4pPr marL="460287" indent="0">
              <a:buNone/>
              <a:defRPr/>
            </a:lvl4pPr>
            <a:lvl5pPr marL="685669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199"/>
            </a:lvl1pPr>
            <a:lvl2pPr marL="0" indent="0">
              <a:buNone/>
              <a:defRPr sz="2000"/>
            </a:lvl2pPr>
            <a:lvl3pPr marL="231730" indent="0">
              <a:buNone/>
              <a:tabLst/>
              <a:defRPr sz="2000"/>
            </a:lvl3pPr>
            <a:lvl4pPr marL="460287" indent="0">
              <a:buNone/>
              <a:defRPr/>
            </a:lvl4pPr>
            <a:lvl5pPr marL="685669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63604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 1st level color">
    <p:bg>
      <p:bgPr>
        <a:solidFill>
          <a:srgbClr val="EDC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40" y="1212850"/>
            <a:ext cx="5486399" cy="1985506"/>
          </a:xfrm>
        </p:spPr>
        <p:txBody>
          <a:bodyPr wrap="square">
            <a:spAutoFit/>
          </a:bodyPr>
          <a:lstStyle>
            <a:lvl1pPr marL="287282" indent="-287282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199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31064" indent="-233150">
              <a:defRPr sz="2400"/>
            </a:lvl2pPr>
            <a:lvl3pPr marL="699450" indent="-168387">
              <a:tabLst/>
              <a:defRPr sz="2000"/>
            </a:lvl3pPr>
            <a:lvl4pPr marL="880789" indent="-181339">
              <a:defRPr/>
            </a:lvl4pPr>
            <a:lvl5pPr marL="1049175" indent="-168387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50"/>
            <a:ext cx="5486399" cy="1985506"/>
          </a:xfrm>
        </p:spPr>
        <p:txBody>
          <a:bodyPr wrap="square">
            <a:spAutoFit/>
          </a:bodyPr>
          <a:lstStyle>
            <a:lvl1pPr marL="287282" indent="-287282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199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31064" indent="-233150">
              <a:defRPr sz="2400"/>
            </a:lvl2pPr>
            <a:lvl3pPr marL="699450" indent="-168387">
              <a:tabLst/>
              <a:defRPr sz="2000"/>
            </a:lvl3pPr>
            <a:lvl4pPr marL="880789" indent="-181339">
              <a:defRPr/>
            </a:lvl4pPr>
            <a:lvl5pPr marL="1049175" indent="-168387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228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bg>
      <p:bgPr>
        <a:solidFill>
          <a:srgbClr val="EDC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40" y="1212850"/>
            <a:ext cx="5486399" cy="1985506"/>
          </a:xfrm>
        </p:spPr>
        <p:txBody>
          <a:bodyPr wrap="square">
            <a:spAutoFit/>
          </a:bodyPr>
          <a:lstStyle>
            <a:lvl1pPr marL="287282" indent="-287282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199"/>
            </a:lvl1pPr>
            <a:lvl2pPr marL="531064" indent="-233150">
              <a:defRPr sz="2400"/>
            </a:lvl2pPr>
            <a:lvl3pPr marL="699450" indent="-168387">
              <a:tabLst/>
              <a:defRPr sz="2000"/>
            </a:lvl3pPr>
            <a:lvl4pPr marL="880789" indent="-181339">
              <a:defRPr/>
            </a:lvl4pPr>
            <a:lvl5pPr marL="1049175" indent="-168387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50"/>
            <a:ext cx="5486399" cy="1985506"/>
          </a:xfrm>
        </p:spPr>
        <p:txBody>
          <a:bodyPr wrap="square">
            <a:spAutoFit/>
          </a:bodyPr>
          <a:lstStyle>
            <a:lvl1pPr marL="287282" indent="-287282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199"/>
            </a:lvl1pPr>
            <a:lvl2pPr marL="531064" indent="-233150">
              <a:defRPr sz="2400"/>
            </a:lvl2pPr>
            <a:lvl3pPr marL="699450" indent="-168387">
              <a:tabLst/>
              <a:defRPr sz="2000"/>
            </a:lvl3pPr>
            <a:lvl4pPr marL="880789" indent="-181339">
              <a:defRPr/>
            </a:lvl4pPr>
            <a:lvl5pPr marL="1049175" indent="-168387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69694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EDC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64982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4"/>
            <a:ext cx="8228299" cy="1181862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7198" spc="-100" baseline="0">
                <a:gradFill>
                  <a:gsLst>
                    <a:gs pos="885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9" y="3954463"/>
            <a:ext cx="8229599" cy="738664"/>
          </a:xfrm>
          <a:noFill/>
        </p:spPr>
        <p:txBody>
          <a:bodyPr wrap="square"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199" spc="0" baseline="0">
                <a:gradFill>
                  <a:gsLst>
                    <a:gs pos="885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1991065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4"/>
            <a:ext cx="8229599" cy="1181862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7198" spc="-100" baseline="0">
                <a:gradFill>
                  <a:gsLst>
                    <a:gs pos="885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34515878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2125662"/>
            <a:ext cx="11887200" cy="946413"/>
          </a:xfrm>
          <a:noFill/>
        </p:spPr>
        <p:txBody>
          <a:bodyPr tIns="91440" bIns="91440" anchor="t" anchorCtr="0">
            <a:spAutoFit/>
          </a:bodyPr>
          <a:lstStyle>
            <a:lvl1pPr marL="0" algn="l" defTabSz="9325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99" b="0" kern="1200" cap="none" spc="-100" baseline="0" dirty="0">
                <a:ln w="3175">
                  <a:noFill/>
                </a:ln>
                <a:gradFill>
                  <a:gsLst>
                    <a:gs pos="66272">
                      <a:schemeClr val="bg2"/>
                    </a:gs>
                    <a:gs pos="50000">
                      <a:schemeClr val="bg2"/>
                    </a:gs>
                  </a:gsLst>
                  <a:lin ang="5400000" scaled="0"/>
                </a:gradFill>
                <a:effectLst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8937746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2125662"/>
            <a:ext cx="11887200" cy="946413"/>
          </a:xfrm>
          <a:noFill/>
        </p:spPr>
        <p:txBody>
          <a:bodyPr tIns="91440" bIns="91440" anchor="t" anchorCtr="0">
            <a:spAutoFit/>
          </a:bodyPr>
          <a:lstStyle>
            <a:lvl1pPr marL="0" algn="l" defTabSz="9325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99" b="0" kern="1200" cap="none" spc="-100" baseline="0" dirty="0">
                <a:ln w="3175">
                  <a:noFill/>
                </a:ln>
                <a:gradFill>
                  <a:gsLst>
                    <a:gs pos="66272">
                      <a:schemeClr val="accent1"/>
                    </a:gs>
                    <a:gs pos="50000">
                      <a:schemeClr val="accent1"/>
                    </a:gs>
                  </a:gsLst>
                  <a:lin ang="5400000" scaled="0"/>
                </a:gradFill>
                <a:effectLst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6502655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">
    <p:bg>
      <p:bgPr>
        <a:solidFill>
          <a:srgbClr val="F2C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40" y="1241426"/>
            <a:ext cx="5486399" cy="2012859"/>
          </a:xfrm>
        </p:spPr>
        <p:txBody>
          <a:bodyPr>
            <a:spAutoFit/>
          </a:bodyPr>
          <a:lstStyle>
            <a:lvl1pPr>
              <a:defRPr sz="6599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219825" y="0"/>
            <a:ext cx="6216650" cy="6992587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99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219150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53115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rgbClr val="F2C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62669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212849"/>
            <a:ext cx="12436475" cy="5781676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632" tIns="46632" rIns="46632" bIns="4663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293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21158"/>
            <a:ext cx="11887199" cy="1995931"/>
          </a:xfrm>
        </p:spPr>
        <p:txBody>
          <a:bodyPr/>
          <a:lstStyle>
            <a:lvl1pPr marL="0" indent="0">
              <a:buNone/>
              <a:defRPr sz="3299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487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494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406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795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8860586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_colo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74638" y="6294477"/>
            <a:ext cx="11887199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54" tIns="146283" rIns="182854" bIns="146283" numCol="1" anchor="t" anchorCtr="0" compatLnSpc="1">
            <a:prstTxWarp prst="textNoShape">
              <a:avLst/>
            </a:prstTxWarp>
            <a:spAutoFit/>
          </a:bodyPr>
          <a:lstStyle/>
          <a:p>
            <a:pPr defTabSz="932111" eaLnBrk="0" hangingPunct="0"/>
            <a:r>
              <a:rPr lang="en-US" sz="7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2016 Microsoft Corporation. All rights reserved. 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380"/>
          <a:stretch/>
        </p:blipFill>
        <p:spPr bwMode="invGray">
          <a:xfrm>
            <a:off x="457200" y="479425"/>
            <a:ext cx="1449939" cy="30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709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74639" y="1212851"/>
            <a:ext cx="11887200" cy="2443746"/>
          </a:xfrm>
          <a:prstGeom prst="rect">
            <a:avLst/>
          </a:prstGeom>
        </p:spPr>
        <p:txBody>
          <a:bodyPr/>
          <a:lstStyle>
            <a:lvl1pPr marL="290457" indent="-290457">
              <a:buClr>
                <a:schemeClr val="tx1"/>
              </a:buClr>
              <a:buSzPct val="90000"/>
              <a:buFont typeface="Arial" pitchFamily="34" charset="0"/>
              <a:buChar char="•"/>
              <a:defRPr sz="3599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71390" indent="-280935">
              <a:buClr>
                <a:schemeClr val="tx1"/>
              </a:buClr>
              <a:buSzPct val="90000"/>
              <a:buFont typeface="Arial" pitchFamily="34" charset="0"/>
              <a:buChar char="•"/>
              <a:defRPr sz="3199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61847" indent="-290457">
              <a:buClr>
                <a:schemeClr val="tx1"/>
              </a:buClr>
              <a:buSzPct val="90000"/>
              <a:buFont typeface="Arial" pitchFamily="34" charset="0"/>
              <a:buChar char="•"/>
              <a:defRPr sz="28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90404" indent="-228557">
              <a:buClr>
                <a:schemeClr val="tx1"/>
              </a:buClr>
              <a:buSzPct val="90000"/>
              <a:buFont typeface="Arial" pitchFamily="34" charset="0"/>
              <a:buChar char="•"/>
              <a:defRPr sz="24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318960" indent="-228557">
              <a:buClr>
                <a:schemeClr val="tx1"/>
              </a:buClr>
              <a:buSzPct val="90000"/>
              <a:buFont typeface="Arial" pitchFamily="34" charset="0"/>
              <a:buChar char="•"/>
              <a:defRPr sz="20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/>
              <a:t>Use this Layout for Speaker Notes slides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6363076"/>
            <a:ext cx="12436476" cy="631450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699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14466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2740132"/>
            <a:ext cx="4892040" cy="1514261"/>
          </a:xfrm>
        </p:spPr>
        <p:txBody>
          <a:bodyPr wrap="square" anchor="ctr">
            <a:spAutoFit/>
          </a:bodyPr>
          <a:lstStyle>
            <a:lvl1pPr>
              <a:defRPr sz="4799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Square photo layout</a:t>
            </a:r>
          </a:p>
        </p:txBody>
      </p:sp>
      <p:sp>
        <p:nvSpPr>
          <p:cNvPr id="5" name="Picture Placeholder 4"/>
          <p:cNvSpPr>
            <a:spLocks noGrp="1" noChangeAspect="1"/>
          </p:cNvSpPr>
          <p:nvPr>
            <p:ph type="pic" sz="quarter" idx="10"/>
          </p:nvPr>
        </p:nvSpPr>
        <p:spPr bwMode="ltGray">
          <a:xfrm>
            <a:off x="5441315" y="0"/>
            <a:ext cx="6995160" cy="699258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99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41315" y="1"/>
            <a:ext cx="6995160" cy="699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2743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427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resentation Title">
    <p:bg>
      <p:bgPr>
        <a:solidFill>
          <a:srgbClr val="F2C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18407" y="1811916"/>
            <a:ext cx="9984619" cy="2775192"/>
          </a:xfrm>
        </p:spPr>
        <p:txBody>
          <a:bodyPr/>
          <a:lstStyle>
            <a:lvl1pPr>
              <a:defRPr sz="6119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18407" y="4843693"/>
            <a:ext cx="9984619" cy="1055382"/>
          </a:xfrm>
        </p:spPr>
        <p:txBody>
          <a:bodyPr/>
          <a:lstStyle>
            <a:lvl1pPr marL="0" indent="0" algn="l"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45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Speaker Name</a:t>
            </a:r>
            <a:br>
              <a:rPr lang="en-US"/>
            </a:br>
            <a:r>
              <a:rPr lang="en-US"/>
              <a:t>Date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29" y="203313"/>
            <a:ext cx="1558188" cy="5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84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Title">
    <p:bg>
      <p:bgPr>
        <a:solidFill>
          <a:srgbClr val="F2C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2948230"/>
            <a:ext cx="12436475" cy="4046295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6521" tIns="149217" rIns="186521" bIns="14921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51028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48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18406" y="1139838"/>
            <a:ext cx="10617295" cy="1688057"/>
          </a:xfrm>
        </p:spPr>
        <p:txBody>
          <a:bodyPr anchor="b"/>
          <a:lstStyle>
            <a:lvl1pPr indent="0">
              <a:defRPr sz="4896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Module title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518407" y="3241788"/>
            <a:ext cx="10617294" cy="3752736"/>
          </a:xfrm>
        </p:spPr>
        <p:txBody>
          <a:bodyPr>
            <a:normAutofit/>
          </a:bodyPr>
          <a:lstStyle>
            <a:lvl1pPr marL="361058" indent="-361058">
              <a:buFont typeface="Wingdings" panose="05000000000000000000" pitchFamily="2" charset="2"/>
              <a:buChar char="§"/>
              <a:defRPr sz="3264"/>
            </a:lvl1pPr>
          </a:lstStyle>
          <a:p>
            <a:pPr lvl="0"/>
            <a:r>
              <a:rPr lang="en-US"/>
              <a:t>Module content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29" y="203313"/>
            <a:ext cx="1558188" cy="5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24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>
        <p:tmplLst>
          <p:tmpl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" y="0"/>
            <a:ext cx="12436475" cy="69945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7"/>
          </a:p>
        </p:txBody>
      </p:sp>
    </p:spTree>
    <p:extLst>
      <p:ext uri="{BB962C8B-B14F-4D97-AF65-F5344CB8AC3E}">
        <p14:creationId xmlns:p14="http://schemas.microsoft.com/office/powerpoint/2010/main" val="132200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07009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 userDrawn="1"/>
        </p:nvSpPr>
        <p:spPr bwMode="auto">
          <a:xfrm>
            <a:off x="902" y="1013"/>
            <a:ext cx="5335421" cy="6993513"/>
          </a:xfrm>
          <a:prstGeom prst="rect">
            <a:avLst/>
          </a:prstGeom>
          <a:solidFill>
            <a:srgbClr val="0000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6494" tIns="149195" rIns="186494" bIns="14919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5082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48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8411" y="2294500"/>
            <a:ext cx="5028259" cy="2405525"/>
          </a:xfrm>
        </p:spPr>
        <p:txBody>
          <a:bodyPr/>
          <a:lstStyle>
            <a:lvl1pPr>
              <a:defRPr lang="en-US" sz="5609" kern="1200" dirty="0">
                <a:solidFill>
                  <a:srgbClr val="F2C811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921402" y="573412"/>
            <a:ext cx="5080271" cy="2156518"/>
          </a:xfrm>
        </p:spPr>
        <p:txBody>
          <a:bodyPr wrap="square">
            <a:spAutoFit/>
          </a:bodyPr>
          <a:lstStyle>
            <a:lvl1pPr>
              <a:defRPr sz="3672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43754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 userDrawn="1"/>
        </p:nvSpPr>
        <p:spPr bwMode="auto">
          <a:xfrm>
            <a:off x="1" y="0"/>
            <a:ext cx="5335422" cy="6993513"/>
          </a:xfrm>
          <a:prstGeom prst="rect">
            <a:avLst/>
          </a:prstGeom>
          <a:solidFill>
            <a:srgbClr val="0000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6494" tIns="149195" rIns="186494" bIns="14919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5082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48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8411" y="2294500"/>
            <a:ext cx="5046026" cy="2405525"/>
          </a:xfrm>
        </p:spPr>
        <p:txBody>
          <a:bodyPr/>
          <a:lstStyle>
            <a:lvl1pPr>
              <a:defRPr lang="en-US" sz="5609" kern="1200" dirty="0">
                <a:solidFill>
                  <a:srgbClr val="F2C811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921402" y="573412"/>
            <a:ext cx="5080271" cy="2156518"/>
          </a:xfrm>
        </p:spPr>
        <p:txBody>
          <a:bodyPr wrap="square">
            <a:spAutoFit/>
          </a:bodyPr>
          <a:lstStyle>
            <a:lvl1pPr>
              <a:defRPr sz="3672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50666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 userDrawn="1"/>
        </p:nvSpPr>
        <p:spPr bwMode="auto">
          <a:xfrm>
            <a:off x="901" y="1013"/>
            <a:ext cx="5530740" cy="6993513"/>
          </a:xfrm>
          <a:prstGeom prst="rect">
            <a:avLst/>
          </a:prstGeom>
          <a:solidFill>
            <a:srgbClr val="0000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6494" tIns="149195" rIns="186494" bIns="14919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5082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48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8410" y="2294500"/>
            <a:ext cx="5167913" cy="2405525"/>
          </a:xfrm>
        </p:spPr>
        <p:txBody>
          <a:bodyPr/>
          <a:lstStyle>
            <a:lvl1pPr>
              <a:defRPr lang="en-US" sz="5609" kern="1200" dirty="0">
                <a:solidFill>
                  <a:srgbClr val="F2C811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010583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 userDrawn="1"/>
        </p:nvSpPr>
        <p:spPr bwMode="auto">
          <a:xfrm>
            <a:off x="901" y="1013"/>
            <a:ext cx="4187441" cy="6993513"/>
          </a:xfrm>
          <a:prstGeom prst="rect">
            <a:avLst/>
          </a:prstGeom>
          <a:solidFill>
            <a:srgbClr val="0000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6494" tIns="149195" rIns="186494" bIns="14919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5082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48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8410" y="2294500"/>
            <a:ext cx="3822623" cy="2405525"/>
          </a:xfrm>
        </p:spPr>
        <p:txBody>
          <a:bodyPr/>
          <a:lstStyle>
            <a:lvl1pPr>
              <a:defRPr lang="en-US" sz="5609" kern="1200" dirty="0">
                <a:solidFill>
                  <a:srgbClr val="F2C811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6876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 userDrawn="1"/>
        </p:nvSpPr>
        <p:spPr bwMode="auto">
          <a:xfrm>
            <a:off x="901" y="1013"/>
            <a:ext cx="4187441" cy="6993513"/>
          </a:xfrm>
          <a:prstGeom prst="rect">
            <a:avLst/>
          </a:prstGeom>
          <a:solidFill>
            <a:srgbClr val="0000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6494" tIns="149195" rIns="186494" bIns="14919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5082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48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8410" y="2294500"/>
            <a:ext cx="3822623" cy="2405525"/>
          </a:xfrm>
        </p:spPr>
        <p:txBody>
          <a:bodyPr/>
          <a:lstStyle>
            <a:lvl1pPr>
              <a:defRPr lang="en-US" sz="5609" kern="1200" dirty="0">
                <a:solidFill>
                  <a:srgbClr val="F2C811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82322" y="137983"/>
            <a:ext cx="7749839" cy="2156518"/>
          </a:xfrm>
        </p:spPr>
        <p:txBody>
          <a:bodyPr wrap="square">
            <a:spAutoFit/>
          </a:bodyPr>
          <a:lstStyle>
            <a:lvl1pPr>
              <a:defRPr sz="3672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260594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436475" cy="1213174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59562" tIns="466302" rIns="466302" rtlCol="0" anchor="ctr"/>
          <a:lstStyle/>
          <a:p>
            <a:endParaRPr lang="en-US" sz="5507">
              <a:solidFill>
                <a:srgbClr val="EDC30D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5542"/>
            <a:ext cx="11889564" cy="975958"/>
          </a:xfrm>
        </p:spPr>
        <p:txBody>
          <a:bodyPr lIns="180000"/>
          <a:lstStyle>
            <a:lvl1pPr>
              <a:defRPr sz="4896">
                <a:solidFill>
                  <a:srgbClr val="F2C811"/>
                </a:solidFill>
                <a:latin typeface="+mn-lt"/>
                <a:cs typeface="Segoe UI Light" panose="020B0502040204020203" pitchFamily="34" charset="0"/>
              </a:defRPr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83342160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436475" cy="1213174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59562" tIns="466302" rIns="466302" rtlCol="0" anchor="ctr"/>
          <a:lstStyle/>
          <a:p>
            <a:endParaRPr lang="en-US" sz="5507">
              <a:solidFill>
                <a:srgbClr val="EDC30D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5542"/>
            <a:ext cx="11889564" cy="975958"/>
          </a:xfrm>
        </p:spPr>
        <p:txBody>
          <a:bodyPr lIns="180000"/>
          <a:lstStyle>
            <a:lvl1pPr>
              <a:defRPr sz="4896">
                <a:solidFill>
                  <a:srgbClr val="F2C81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80145" y="1236995"/>
            <a:ext cx="12125563" cy="2150717"/>
          </a:xfrm>
        </p:spPr>
        <p:txBody>
          <a:bodyPr>
            <a:spAutoFit/>
          </a:bodyPr>
          <a:lstStyle>
            <a:lvl1pPr>
              <a:defRPr sz="3672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33372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9" t="25612" r="71112" b="37624"/>
          <a:stretch/>
        </p:blipFill>
        <p:spPr>
          <a:xfrm>
            <a:off x="-1154222" y="-160003"/>
            <a:ext cx="15376520" cy="72956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5008" y="2203688"/>
            <a:ext cx="10726460" cy="1351952"/>
          </a:xfrm>
        </p:spPr>
        <p:txBody>
          <a:bodyPr/>
          <a:lstStyle>
            <a:lvl1pPr>
              <a:defRPr lang="en-US" sz="9179" kern="1200" dirty="0">
                <a:solidFill>
                  <a:srgbClr val="F2C811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6202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bg>
      <p:bgPr>
        <a:solidFill>
          <a:srgbClr val="F2C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367167"/>
            <a:ext cx="11889564" cy="734333"/>
          </a:xfrm>
        </p:spPr>
        <p:txBody>
          <a:bodyPr lIns="180000"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77215" y="1089908"/>
            <a:ext cx="1145312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275287" y="1193280"/>
            <a:ext cx="11889141" cy="341630"/>
          </a:xfrm>
        </p:spPr>
        <p:txBody>
          <a:bodyPr anchor="ctr">
            <a:noAutofit/>
          </a:bodyPr>
          <a:lstStyle>
            <a:lvl1pPr>
              <a:defRPr sz="2448"/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75287" y="1784252"/>
            <a:ext cx="11889141" cy="5210273"/>
          </a:xfrm>
        </p:spPr>
        <p:txBody>
          <a:bodyPr/>
          <a:lstStyle>
            <a:lvl1pPr>
              <a:defRPr/>
            </a:lvl1pPr>
            <a:lvl2pPr marL="242328">
              <a:defRPr/>
            </a:lvl2pPr>
          </a:lstStyle>
          <a:p>
            <a:pPr lvl="0"/>
            <a:r>
              <a:rPr lang="en-US"/>
              <a:t>Slide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02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Takeaways">
    <p:bg>
      <p:bgPr>
        <a:solidFill>
          <a:srgbClr val="F2C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41582" y="367167"/>
            <a:ext cx="11022620" cy="73433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77215" y="1089908"/>
            <a:ext cx="1145312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275287" y="1193280"/>
            <a:ext cx="11889141" cy="341630"/>
          </a:xfrm>
        </p:spPr>
        <p:txBody>
          <a:bodyPr anchor="ctr">
            <a:noAutofit/>
          </a:bodyPr>
          <a:lstStyle>
            <a:lvl1pPr>
              <a:defRPr sz="2448"/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75287" y="1784252"/>
            <a:ext cx="11889141" cy="5210273"/>
          </a:xfrm>
        </p:spPr>
        <p:txBody>
          <a:bodyPr/>
          <a:lstStyle>
            <a:lvl1pPr>
              <a:defRPr/>
            </a:lvl1pPr>
            <a:lvl2pPr marL="242328">
              <a:defRPr sz="2856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reeform 88"/>
          <p:cNvSpPr>
            <a:spLocks noEditPoints="1"/>
          </p:cNvSpPr>
          <p:nvPr userDrawn="1"/>
        </p:nvSpPr>
        <p:spPr bwMode="auto">
          <a:xfrm>
            <a:off x="477214" y="367167"/>
            <a:ext cx="664368" cy="664274"/>
          </a:xfrm>
          <a:custGeom>
            <a:avLst/>
            <a:gdLst>
              <a:gd name="T0" fmla="*/ 207 w 414"/>
              <a:gd name="T1" fmla="*/ 0 h 414"/>
              <a:gd name="T2" fmla="*/ 0 w 414"/>
              <a:gd name="T3" fmla="*/ 207 h 414"/>
              <a:gd name="T4" fmla="*/ 207 w 414"/>
              <a:gd name="T5" fmla="*/ 414 h 414"/>
              <a:gd name="T6" fmla="*/ 414 w 414"/>
              <a:gd name="T7" fmla="*/ 207 h 414"/>
              <a:gd name="T8" fmla="*/ 207 w 414"/>
              <a:gd name="T9" fmla="*/ 0 h 414"/>
              <a:gd name="T10" fmla="*/ 207 w 414"/>
              <a:gd name="T11" fmla="*/ 399 h 414"/>
              <a:gd name="T12" fmla="*/ 15 w 414"/>
              <a:gd name="T13" fmla="*/ 207 h 414"/>
              <a:gd name="T14" fmla="*/ 207 w 414"/>
              <a:gd name="T15" fmla="*/ 15 h 414"/>
              <a:gd name="T16" fmla="*/ 399 w 414"/>
              <a:gd name="T17" fmla="*/ 207 h 414"/>
              <a:gd name="T18" fmla="*/ 207 w 414"/>
              <a:gd name="T19" fmla="*/ 399 h 414"/>
              <a:gd name="T20" fmla="*/ 299 w 414"/>
              <a:gd name="T21" fmla="*/ 174 h 414"/>
              <a:gd name="T22" fmla="*/ 314 w 414"/>
              <a:gd name="T23" fmla="*/ 174 h 414"/>
              <a:gd name="T24" fmla="*/ 314 w 414"/>
              <a:gd name="T25" fmla="*/ 307 h 414"/>
              <a:gd name="T26" fmla="*/ 306 w 414"/>
              <a:gd name="T27" fmla="*/ 314 h 414"/>
              <a:gd name="T28" fmla="*/ 173 w 414"/>
              <a:gd name="T29" fmla="*/ 314 h 414"/>
              <a:gd name="T30" fmla="*/ 173 w 414"/>
              <a:gd name="T31" fmla="*/ 300 h 414"/>
              <a:gd name="T32" fmla="*/ 288 w 414"/>
              <a:gd name="T33" fmla="*/ 300 h 414"/>
              <a:gd name="T34" fmla="*/ 108 w 414"/>
              <a:gd name="T35" fmla="*/ 120 h 414"/>
              <a:gd name="T36" fmla="*/ 119 w 414"/>
              <a:gd name="T37" fmla="*/ 109 h 414"/>
              <a:gd name="T38" fmla="*/ 299 w 414"/>
              <a:gd name="T39" fmla="*/ 289 h 414"/>
              <a:gd name="T40" fmla="*/ 299 w 414"/>
              <a:gd name="T41" fmla="*/ 174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14" h="414">
                <a:moveTo>
                  <a:pt x="207" y="0"/>
                </a:moveTo>
                <a:cubicBezTo>
                  <a:pt x="93" y="0"/>
                  <a:pt x="0" y="93"/>
                  <a:pt x="0" y="207"/>
                </a:cubicBezTo>
                <a:cubicBezTo>
                  <a:pt x="0" y="321"/>
                  <a:pt x="93" y="414"/>
                  <a:pt x="207" y="414"/>
                </a:cubicBezTo>
                <a:cubicBezTo>
                  <a:pt x="321" y="414"/>
                  <a:pt x="414" y="321"/>
                  <a:pt x="414" y="207"/>
                </a:cubicBezTo>
                <a:cubicBezTo>
                  <a:pt x="414" y="93"/>
                  <a:pt x="321" y="0"/>
                  <a:pt x="207" y="0"/>
                </a:cubicBezTo>
                <a:close/>
                <a:moveTo>
                  <a:pt x="207" y="399"/>
                </a:moveTo>
                <a:cubicBezTo>
                  <a:pt x="101" y="399"/>
                  <a:pt x="15" y="313"/>
                  <a:pt x="15" y="207"/>
                </a:cubicBezTo>
                <a:cubicBezTo>
                  <a:pt x="15" y="101"/>
                  <a:pt x="101" y="15"/>
                  <a:pt x="207" y="15"/>
                </a:cubicBezTo>
                <a:cubicBezTo>
                  <a:pt x="313" y="15"/>
                  <a:pt x="399" y="101"/>
                  <a:pt x="399" y="207"/>
                </a:cubicBezTo>
                <a:cubicBezTo>
                  <a:pt x="399" y="313"/>
                  <a:pt x="313" y="399"/>
                  <a:pt x="207" y="399"/>
                </a:cubicBezTo>
                <a:close/>
                <a:moveTo>
                  <a:pt x="299" y="174"/>
                </a:moveTo>
                <a:cubicBezTo>
                  <a:pt x="314" y="174"/>
                  <a:pt x="314" y="174"/>
                  <a:pt x="314" y="174"/>
                </a:cubicBezTo>
                <a:cubicBezTo>
                  <a:pt x="314" y="307"/>
                  <a:pt x="314" y="307"/>
                  <a:pt x="314" y="307"/>
                </a:cubicBezTo>
                <a:cubicBezTo>
                  <a:pt x="314" y="311"/>
                  <a:pt x="310" y="314"/>
                  <a:pt x="306" y="314"/>
                </a:cubicBezTo>
                <a:cubicBezTo>
                  <a:pt x="173" y="314"/>
                  <a:pt x="173" y="314"/>
                  <a:pt x="173" y="314"/>
                </a:cubicBezTo>
                <a:cubicBezTo>
                  <a:pt x="173" y="300"/>
                  <a:pt x="173" y="300"/>
                  <a:pt x="173" y="300"/>
                </a:cubicBezTo>
                <a:cubicBezTo>
                  <a:pt x="288" y="300"/>
                  <a:pt x="288" y="300"/>
                  <a:pt x="288" y="300"/>
                </a:cubicBezTo>
                <a:cubicBezTo>
                  <a:pt x="108" y="120"/>
                  <a:pt x="108" y="120"/>
                  <a:pt x="108" y="12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299" y="289"/>
                  <a:pt x="299" y="289"/>
                  <a:pt x="299" y="289"/>
                </a:cubicBezTo>
                <a:lnTo>
                  <a:pt x="299" y="17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endParaRPr lang="en-US" sz="1836"/>
          </a:p>
        </p:txBody>
      </p:sp>
    </p:spTree>
    <p:extLst>
      <p:ext uri="{BB962C8B-B14F-4D97-AF65-F5344CB8AC3E}">
        <p14:creationId xmlns:p14="http://schemas.microsoft.com/office/powerpoint/2010/main" val="49416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ortunities">
    <p:bg>
      <p:bgPr>
        <a:solidFill>
          <a:srgbClr val="F2C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2824" y="367167"/>
            <a:ext cx="11201378" cy="73433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77215" y="1089908"/>
            <a:ext cx="1145312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275287" y="1193280"/>
            <a:ext cx="11889141" cy="341630"/>
          </a:xfrm>
        </p:spPr>
        <p:txBody>
          <a:bodyPr anchor="ctr">
            <a:noAutofit/>
          </a:bodyPr>
          <a:lstStyle>
            <a:lvl1pPr>
              <a:defRPr sz="2448"/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75287" y="1784252"/>
            <a:ext cx="11889141" cy="5210273"/>
          </a:xfrm>
        </p:spPr>
        <p:txBody>
          <a:bodyPr/>
          <a:lstStyle>
            <a:lvl1pPr>
              <a:defRPr/>
            </a:lvl1pPr>
            <a:lvl2pPr marL="242328">
              <a:defRPr sz="2856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reeform 13"/>
          <p:cNvSpPr>
            <a:spLocks noEditPoints="1"/>
          </p:cNvSpPr>
          <p:nvPr userDrawn="1"/>
        </p:nvSpPr>
        <p:spPr bwMode="auto">
          <a:xfrm>
            <a:off x="464888" y="372547"/>
            <a:ext cx="357303" cy="658682"/>
          </a:xfrm>
          <a:custGeom>
            <a:avLst/>
            <a:gdLst>
              <a:gd name="T0" fmla="*/ 2 w 122"/>
              <a:gd name="T1" fmla="*/ 65 h 225"/>
              <a:gd name="T2" fmla="*/ 14 w 122"/>
              <a:gd name="T3" fmla="*/ 77 h 225"/>
              <a:gd name="T4" fmla="*/ 17 w 122"/>
              <a:gd name="T5" fmla="*/ 76 h 225"/>
              <a:gd name="T6" fmla="*/ 119 w 122"/>
              <a:gd name="T7" fmla="*/ 42 h 225"/>
              <a:gd name="T8" fmla="*/ 119 w 122"/>
              <a:gd name="T9" fmla="*/ 30 h 225"/>
              <a:gd name="T10" fmla="*/ 105 w 122"/>
              <a:gd name="T11" fmla="*/ 23 h 225"/>
              <a:gd name="T12" fmla="*/ 3 w 122"/>
              <a:gd name="T13" fmla="*/ 57 h 225"/>
              <a:gd name="T14" fmla="*/ 108 w 122"/>
              <a:gd name="T15" fmla="*/ 28 h 225"/>
              <a:gd name="T16" fmla="*/ 114 w 122"/>
              <a:gd name="T17" fmla="*/ 35 h 225"/>
              <a:gd name="T18" fmla="*/ 111 w 122"/>
              <a:gd name="T19" fmla="*/ 42 h 225"/>
              <a:gd name="T20" fmla="*/ 14 w 122"/>
              <a:gd name="T21" fmla="*/ 71 h 225"/>
              <a:gd name="T22" fmla="*/ 9 w 122"/>
              <a:gd name="T23" fmla="*/ 67 h 225"/>
              <a:gd name="T24" fmla="*/ 8 w 122"/>
              <a:gd name="T25" fmla="*/ 59 h 225"/>
              <a:gd name="T26" fmla="*/ 106 w 122"/>
              <a:gd name="T27" fmla="*/ 28 h 225"/>
              <a:gd name="T28" fmla="*/ 14 w 122"/>
              <a:gd name="T29" fmla="*/ 43 h 225"/>
              <a:gd name="T30" fmla="*/ 66 w 122"/>
              <a:gd name="T31" fmla="*/ 28 h 225"/>
              <a:gd name="T32" fmla="*/ 73 w 122"/>
              <a:gd name="T33" fmla="*/ 10 h 225"/>
              <a:gd name="T34" fmla="*/ 9 w 122"/>
              <a:gd name="T35" fmla="*/ 17 h 225"/>
              <a:gd name="T36" fmla="*/ 3 w 122"/>
              <a:gd name="T37" fmla="*/ 35 h 225"/>
              <a:gd name="T38" fmla="*/ 61 w 122"/>
              <a:gd name="T39" fmla="*/ 8 h 225"/>
              <a:gd name="T40" fmla="*/ 67 w 122"/>
              <a:gd name="T41" fmla="*/ 12 h 225"/>
              <a:gd name="T42" fmla="*/ 65 w 122"/>
              <a:gd name="T43" fmla="*/ 22 h 225"/>
              <a:gd name="T44" fmla="*/ 14 w 122"/>
              <a:gd name="T45" fmla="*/ 37 h 225"/>
              <a:gd name="T46" fmla="*/ 8 w 122"/>
              <a:gd name="T47" fmla="*/ 30 h 225"/>
              <a:gd name="T48" fmla="*/ 120 w 122"/>
              <a:gd name="T49" fmla="*/ 101 h 225"/>
              <a:gd name="T50" fmla="*/ 105 w 122"/>
              <a:gd name="T51" fmla="*/ 90 h 225"/>
              <a:gd name="T52" fmla="*/ 72 w 122"/>
              <a:gd name="T53" fmla="*/ 110 h 225"/>
              <a:gd name="T54" fmla="*/ 55 w 122"/>
              <a:gd name="T55" fmla="*/ 138 h 225"/>
              <a:gd name="T56" fmla="*/ 53 w 122"/>
              <a:gd name="T57" fmla="*/ 99 h 225"/>
              <a:gd name="T58" fmla="*/ 119 w 122"/>
              <a:gd name="T59" fmla="*/ 76 h 225"/>
              <a:gd name="T60" fmla="*/ 119 w 122"/>
              <a:gd name="T61" fmla="*/ 64 h 225"/>
              <a:gd name="T62" fmla="*/ 9 w 122"/>
              <a:gd name="T63" fmla="*/ 85 h 225"/>
              <a:gd name="T64" fmla="*/ 1 w 122"/>
              <a:gd name="T65" fmla="*/ 97 h 225"/>
              <a:gd name="T66" fmla="*/ 3 w 122"/>
              <a:gd name="T67" fmla="*/ 102 h 225"/>
              <a:gd name="T68" fmla="*/ 11 w 122"/>
              <a:gd name="T69" fmla="*/ 110 h 225"/>
              <a:gd name="T70" fmla="*/ 28 w 122"/>
              <a:gd name="T71" fmla="*/ 121 h 225"/>
              <a:gd name="T72" fmla="*/ 17 w 122"/>
              <a:gd name="T73" fmla="*/ 138 h 225"/>
              <a:gd name="T74" fmla="*/ 40 w 122"/>
              <a:gd name="T75" fmla="*/ 209 h 225"/>
              <a:gd name="T76" fmla="*/ 53 w 122"/>
              <a:gd name="T77" fmla="*/ 225 h 225"/>
              <a:gd name="T78" fmla="*/ 87 w 122"/>
              <a:gd name="T79" fmla="*/ 214 h 225"/>
              <a:gd name="T80" fmla="*/ 110 w 122"/>
              <a:gd name="T81" fmla="*/ 187 h 225"/>
              <a:gd name="T82" fmla="*/ 99 w 122"/>
              <a:gd name="T83" fmla="*/ 138 h 225"/>
              <a:gd name="T84" fmla="*/ 104 w 122"/>
              <a:gd name="T85" fmla="*/ 117 h 225"/>
              <a:gd name="T86" fmla="*/ 120 w 122"/>
              <a:gd name="T87" fmla="*/ 101 h 225"/>
              <a:gd name="T88" fmla="*/ 47 w 122"/>
              <a:gd name="T89" fmla="*/ 101 h 225"/>
              <a:gd name="T90" fmla="*/ 49 w 122"/>
              <a:gd name="T91" fmla="*/ 138 h 225"/>
              <a:gd name="T92" fmla="*/ 35 w 122"/>
              <a:gd name="T93" fmla="*/ 121 h 225"/>
              <a:gd name="T94" fmla="*/ 24 w 122"/>
              <a:gd name="T95" fmla="*/ 108 h 225"/>
              <a:gd name="T96" fmla="*/ 12 w 122"/>
              <a:gd name="T97" fmla="*/ 104 h 225"/>
              <a:gd name="T98" fmla="*/ 8 w 122"/>
              <a:gd name="T99" fmla="*/ 97 h 225"/>
              <a:gd name="T100" fmla="*/ 8 w 122"/>
              <a:gd name="T101" fmla="*/ 93 h 225"/>
              <a:gd name="T102" fmla="*/ 12 w 122"/>
              <a:gd name="T103" fmla="*/ 90 h 225"/>
              <a:gd name="T104" fmla="*/ 24 w 122"/>
              <a:gd name="T105" fmla="*/ 86 h 225"/>
              <a:gd name="T106" fmla="*/ 108 w 122"/>
              <a:gd name="T107" fmla="*/ 62 h 225"/>
              <a:gd name="T108" fmla="*/ 114 w 122"/>
              <a:gd name="T109" fmla="*/ 69 h 225"/>
              <a:gd name="T110" fmla="*/ 111 w 122"/>
              <a:gd name="T111" fmla="*/ 76 h 225"/>
              <a:gd name="T112" fmla="*/ 43 w 122"/>
              <a:gd name="T113" fmla="*/ 98 h 225"/>
              <a:gd name="T114" fmla="*/ 103 w 122"/>
              <a:gd name="T115" fmla="*/ 111 h 225"/>
              <a:gd name="T116" fmla="*/ 92 w 122"/>
              <a:gd name="T117" fmla="*/ 138 h 225"/>
              <a:gd name="T118" fmla="*/ 78 w 122"/>
              <a:gd name="T119" fmla="*/ 110 h 225"/>
              <a:gd name="T120" fmla="*/ 106 w 122"/>
              <a:gd name="T121" fmla="*/ 96 h 225"/>
              <a:gd name="T122" fmla="*/ 114 w 122"/>
              <a:gd name="T123" fmla="*/ 103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2" h="225">
                <a:moveTo>
                  <a:pt x="3" y="57"/>
                </a:moveTo>
                <a:cubicBezTo>
                  <a:pt x="1" y="59"/>
                  <a:pt x="1" y="62"/>
                  <a:pt x="2" y="65"/>
                </a:cubicBezTo>
                <a:cubicBezTo>
                  <a:pt x="3" y="69"/>
                  <a:pt x="3" y="69"/>
                  <a:pt x="3" y="69"/>
                </a:cubicBezTo>
                <a:cubicBezTo>
                  <a:pt x="4" y="74"/>
                  <a:pt x="9" y="77"/>
                  <a:pt x="14" y="77"/>
                </a:cubicBezTo>
                <a:cubicBezTo>
                  <a:pt x="14" y="77"/>
                  <a:pt x="14" y="77"/>
                  <a:pt x="14" y="77"/>
                </a:cubicBezTo>
                <a:cubicBezTo>
                  <a:pt x="15" y="77"/>
                  <a:pt x="16" y="77"/>
                  <a:pt x="17" y="76"/>
                </a:cubicBezTo>
                <a:cubicBezTo>
                  <a:pt x="112" y="48"/>
                  <a:pt x="112" y="48"/>
                  <a:pt x="112" y="48"/>
                </a:cubicBezTo>
                <a:cubicBezTo>
                  <a:pt x="115" y="47"/>
                  <a:pt x="118" y="45"/>
                  <a:pt x="119" y="42"/>
                </a:cubicBezTo>
                <a:cubicBezTo>
                  <a:pt x="120" y="40"/>
                  <a:pt x="121" y="37"/>
                  <a:pt x="120" y="34"/>
                </a:cubicBezTo>
                <a:cubicBezTo>
                  <a:pt x="119" y="30"/>
                  <a:pt x="119" y="30"/>
                  <a:pt x="119" y="30"/>
                </a:cubicBezTo>
                <a:cubicBezTo>
                  <a:pt x="117" y="25"/>
                  <a:pt x="113" y="22"/>
                  <a:pt x="108" y="22"/>
                </a:cubicBezTo>
                <a:cubicBezTo>
                  <a:pt x="107" y="22"/>
                  <a:pt x="106" y="22"/>
                  <a:pt x="105" y="23"/>
                </a:cubicBezTo>
                <a:cubicBezTo>
                  <a:pt x="9" y="51"/>
                  <a:pt x="9" y="51"/>
                  <a:pt x="9" y="51"/>
                </a:cubicBezTo>
                <a:cubicBezTo>
                  <a:pt x="6" y="52"/>
                  <a:pt x="4" y="54"/>
                  <a:pt x="3" y="57"/>
                </a:cubicBezTo>
                <a:close/>
                <a:moveTo>
                  <a:pt x="106" y="28"/>
                </a:moveTo>
                <a:cubicBezTo>
                  <a:pt x="107" y="28"/>
                  <a:pt x="107" y="28"/>
                  <a:pt x="108" y="28"/>
                </a:cubicBezTo>
                <a:cubicBezTo>
                  <a:pt x="110" y="28"/>
                  <a:pt x="112" y="30"/>
                  <a:pt x="113" y="32"/>
                </a:cubicBezTo>
                <a:cubicBezTo>
                  <a:pt x="114" y="35"/>
                  <a:pt x="114" y="35"/>
                  <a:pt x="114" y="35"/>
                </a:cubicBezTo>
                <a:cubicBezTo>
                  <a:pt x="115" y="37"/>
                  <a:pt x="114" y="38"/>
                  <a:pt x="114" y="40"/>
                </a:cubicBezTo>
                <a:cubicBezTo>
                  <a:pt x="113" y="41"/>
                  <a:pt x="112" y="42"/>
                  <a:pt x="111" y="42"/>
                </a:cubicBezTo>
                <a:cubicBezTo>
                  <a:pt x="15" y="71"/>
                  <a:pt x="15" y="71"/>
                  <a:pt x="15" y="71"/>
                </a:cubicBezTo>
                <a:cubicBezTo>
                  <a:pt x="15" y="71"/>
                  <a:pt x="14" y="71"/>
                  <a:pt x="14" y="71"/>
                </a:cubicBezTo>
                <a:cubicBezTo>
                  <a:pt x="14" y="71"/>
                  <a:pt x="14" y="71"/>
                  <a:pt x="14" y="71"/>
                </a:cubicBezTo>
                <a:cubicBezTo>
                  <a:pt x="11" y="71"/>
                  <a:pt x="9" y="69"/>
                  <a:pt x="9" y="67"/>
                </a:cubicBezTo>
                <a:cubicBezTo>
                  <a:pt x="8" y="63"/>
                  <a:pt x="8" y="63"/>
                  <a:pt x="8" y="63"/>
                </a:cubicBezTo>
                <a:cubicBezTo>
                  <a:pt x="7" y="62"/>
                  <a:pt x="7" y="61"/>
                  <a:pt x="8" y="59"/>
                </a:cubicBezTo>
                <a:cubicBezTo>
                  <a:pt x="9" y="58"/>
                  <a:pt x="10" y="57"/>
                  <a:pt x="11" y="57"/>
                </a:cubicBezTo>
                <a:lnTo>
                  <a:pt x="106" y="28"/>
                </a:lnTo>
                <a:close/>
                <a:moveTo>
                  <a:pt x="3" y="35"/>
                </a:moveTo>
                <a:cubicBezTo>
                  <a:pt x="4" y="40"/>
                  <a:pt x="9" y="43"/>
                  <a:pt x="14" y="43"/>
                </a:cubicBezTo>
                <a:cubicBezTo>
                  <a:pt x="15" y="43"/>
                  <a:pt x="16" y="43"/>
                  <a:pt x="17" y="43"/>
                </a:cubicBezTo>
                <a:cubicBezTo>
                  <a:pt x="66" y="28"/>
                  <a:pt x="66" y="28"/>
                  <a:pt x="66" y="28"/>
                </a:cubicBezTo>
                <a:cubicBezTo>
                  <a:pt x="72" y="26"/>
                  <a:pt x="76" y="19"/>
                  <a:pt x="74" y="13"/>
                </a:cubicBezTo>
                <a:cubicBezTo>
                  <a:pt x="73" y="10"/>
                  <a:pt x="73" y="10"/>
                  <a:pt x="73" y="10"/>
                </a:cubicBezTo>
                <a:cubicBezTo>
                  <a:pt x="71" y="4"/>
                  <a:pt x="65" y="0"/>
                  <a:pt x="59" y="2"/>
                </a:cubicBezTo>
                <a:cubicBezTo>
                  <a:pt x="9" y="17"/>
                  <a:pt x="9" y="17"/>
                  <a:pt x="9" y="17"/>
                </a:cubicBezTo>
                <a:cubicBezTo>
                  <a:pt x="3" y="19"/>
                  <a:pt x="0" y="25"/>
                  <a:pt x="2" y="31"/>
                </a:cubicBezTo>
                <a:lnTo>
                  <a:pt x="3" y="35"/>
                </a:lnTo>
                <a:close/>
                <a:moveTo>
                  <a:pt x="11" y="23"/>
                </a:move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2" y="8"/>
                  <a:pt x="62" y="8"/>
                </a:cubicBezTo>
                <a:cubicBezTo>
                  <a:pt x="64" y="8"/>
                  <a:pt x="67" y="9"/>
                  <a:pt x="67" y="12"/>
                </a:cubicBezTo>
                <a:cubicBezTo>
                  <a:pt x="68" y="15"/>
                  <a:pt x="68" y="15"/>
                  <a:pt x="68" y="15"/>
                </a:cubicBezTo>
                <a:cubicBezTo>
                  <a:pt x="69" y="18"/>
                  <a:pt x="68" y="21"/>
                  <a:pt x="65" y="22"/>
                </a:cubicBezTo>
                <a:cubicBezTo>
                  <a:pt x="15" y="37"/>
                  <a:pt x="15" y="37"/>
                  <a:pt x="15" y="37"/>
                </a:cubicBezTo>
                <a:cubicBezTo>
                  <a:pt x="15" y="37"/>
                  <a:pt x="14" y="37"/>
                  <a:pt x="14" y="37"/>
                </a:cubicBezTo>
                <a:cubicBezTo>
                  <a:pt x="11" y="37"/>
                  <a:pt x="9" y="36"/>
                  <a:pt x="9" y="33"/>
                </a:cubicBezTo>
                <a:cubicBezTo>
                  <a:pt x="8" y="30"/>
                  <a:pt x="8" y="30"/>
                  <a:pt x="8" y="30"/>
                </a:cubicBezTo>
                <a:cubicBezTo>
                  <a:pt x="7" y="27"/>
                  <a:pt x="8" y="24"/>
                  <a:pt x="11" y="23"/>
                </a:cubicBezTo>
                <a:close/>
                <a:moveTo>
                  <a:pt x="120" y="101"/>
                </a:moveTo>
                <a:cubicBezTo>
                  <a:pt x="119" y="97"/>
                  <a:pt x="119" y="97"/>
                  <a:pt x="119" y="97"/>
                </a:cubicBezTo>
                <a:cubicBezTo>
                  <a:pt x="117" y="92"/>
                  <a:pt x="110" y="88"/>
                  <a:pt x="105" y="90"/>
                </a:cubicBezTo>
                <a:cubicBezTo>
                  <a:pt x="82" y="96"/>
                  <a:pt x="82" y="96"/>
                  <a:pt x="82" y="96"/>
                </a:cubicBezTo>
                <a:cubicBezTo>
                  <a:pt x="76" y="98"/>
                  <a:pt x="72" y="104"/>
                  <a:pt x="72" y="110"/>
                </a:cubicBezTo>
                <a:cubicBezTo>
                  <a:pt x="72" y="138"/>
                  <a:pt x="72" y="138"/>
                  <a:pt x="72" y="138"/>
                </a:cubicBezTo>
                <a:cubicBezTo>
                  <a:pt x="55" y="138"/>
                  <a:pt x="55" y="138"/>
                  <a:pt x="55" y="138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5" y="104"/>
                  <a:pt x="54" y="101"/>
                  <a:pt x="53" y="99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5" y="81"/>
                  <a:pt x="118" y="79"/>
                  <a:pt x="119" y="76"/>
                </a:cubicBezTo>
                <a:cubicBezTo>
                  <a:pt x="120" y="73"/>
                  <a:pt x="121" y="70"/>
                  <a:pt x="120" y="67"/>
                </a:cubicBezTo>
                <a:cubicBezTo>
                  <a:pt x="119" y="64"/>
                  <a:pt x="119" y="64"/>
                  <a:pt x="119" y="64"/>
                </a:cubicBezTo>
                <a:cubicBezTo>
                  <a:pt x="117" y="58"/>
                  <a:pt x="110" y="54"/>
                  <a:pt x="105" y="56"/>
                </a:cubicBezTo>
                <a:cubicBezTo>
                  <a:pt x="9" y="85"/>
                  <a:pt x="9" y="85"/>
                  <a:pt x="9" y="85"/>
                </a:cubicBezTo>
                <a:cubicBezTo>
                  <a:pt x="6" y="86"/>
                  <a:pt x="4" y="88"/>
                  <a:pt x="3" y="90"/>
                </a:cubicBezTo>
                <a:cubicBezTo>
                  <a:pt x="1" y="92"/>
                  <a:pt x="1" y="95"/>
                  <a:pt x="1" y="97"/>
                </a:cubicBezTo>
                <a:cubicBezTo>
                  <a:pt x="2" y="98"/>
                  <a:pt x="2" y="98"/>
                  <a:pt x="2" y="99"/>
                </a:cubicBezTo>
                <a:cubicBezTo>
                  <a:pt x="3" y="102"/>
                  <a:pt x="3" y="102"/>
                  <a:pt x="3" y="102"/>
                </a:cubicBezTo>
                <a:cubicBezTo>
                  <a:pt x="4" y="106"/>
                  <a:pt x="7" y="109"/>
                  <a:pt x="10" y="110"/>
                </a:cubicBezTo>
                <a:cubicBezTo>
                  <a:pt x="11" y="110"/>
                  <a:pt x="11" y="110"/>
                  <a:pt x="11" y="110"/>
                </a:cubicBezTo>
                <a:cubicBezTo>
                  <a:pt x="23" y="113"/>
                  <a:pt x="23" y="113"/>
                  <a:pt x="23" y="113"/>
                </a:cubicBezTo>
                <a:cubicBezTo>
                  <a:pt x="26" y="114"/>
                  <a:pt x="28" y="118"/>
                  <a:pt x="28" y="121"/>
                </a:cubicBezTo>
                <a:cubicBezTo>
                  <a:pt x="28" y="138"/>
                  <a:pt x="28" y="138"/>
                  <a:pt x="28" y="138"/>
                </a:cubicBezTo>
                <a:cubicBezTo>
                  <a:pt x="17" y="138"/>
                  <a:pt x="17" y="138"/>
                  <a:pt x="17" y="138"/>
                </a:cubicBezTo>
                <a:cubicBezTo>
                  <a:pt x="17" y="187"/>
                  <a:pt x="17" y="187"/>
                  <a:pt x="17" y="187"/>
                </a:cubicBezTo>
                <a:cubicBezTo>
                  <a:pt x="17" y="199"/>
                  <a:pt x="28" y="208"/>
                  <a:pt x="40" y="209"/>
                </a:cubicBezTo>
                <a:cubicBezTo>
                  <a:pt x="40" y="214"/>
                  <a:pt x="40" y="214"/>
                  <a:pt x="40" y="214"/>
                </a:cubicBezTo>
                <a:cubicBezTo>
                  <a:pt x="40" y="220"/>
                  <a:pt x="46" y="225"/>
                  <a:pt x="53" y="225"/>
                </a:cubicBezTo>
                <a:cubicBezTo>
                  <a:pt x="74" y="225"/>
                  <a:pt x="74" y="225"/>
                  <a:pt x="74" y="225"/>
                </a:cubicBezTo>
                <a:cubicBezTo>
                  <a:pt x="81" y="225"/>
                  <a:pt x="87" y="220"/>
                  <a:pt x="87" y="214"/>
                </a:cubicBezTo>
                <a:cubicBezTo>
                  <a:pt x="87" y="209"/>
                  <a:pt x="87" y="209"/>
                  <a:pt x="87" y="209"/>
                </a:cubicBezTo>
                <a:cubicBezTo>
                  <a:pt x="99" y="208"/>
                  <a:pt x="110" y="199"/>
                  <a:pt x="110" y="187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99" y="138"/>
                  <a:pt x="99" y="138"/>
                  <a:pt x="99" y="138"/>
                </a:cubicBezTo>
                <a:cubicBezTo>
                  <a:pt x="99" y="125"/>
                  <a:pt x="99" y="125"/>
                  <a:pt x="99" y="125"/>
                </a:cubicBezTo>
                <a:cubicBezTo>
                  <a:pt x="99" y="122"/>
                  <a:pt x="101" y="118"/>
                  <a:pt x="104" y="117"/>
                </a:cubicBezTo>
                <a:cubicBezTo>
                  <a:pt x="112" y="115"/>
                  <a:pt x="112" y="115"/>
                  <a:pt x="112" y="115"/>
                </a:cubicBezTo>
                <a:cubicBezTo>
                  <a:pt x="118" y="113"/>
                  <a:pt x="122" y="107"/>
                  <a:pt x="120" y="101"/>
                </a:cubicBezTo>
                <a:close/>
                <a:moveTo>
                  <a:pt x="43" y="98"/>
                </a:moveTo>
                <a:cubicBezTo>
                  <a:pt x="45" y="99"/>
                  <a:pt x="46" y="100"/>
                  <a:pt x="47" y="101"/>
                </a:cubicBezTo>
                <a:cubicBezTo>
                  <a:pt x="48" y="103"/>
                  <a:pt x="49" y="104"/>
                  <a:pt x="49" y="106"/>
                </a:cubicBezTo>
                <a:cubicBezTo>
                  <a:pt x="49" y="138"/>
                  <a:pt x="49" y="138"/>
                  <a:pt x="49" y="138"/>
                </a:cubicBezTo>
                <a:cubicBezTo>
                  <a:pt x="35" y="138"/>
                  <a:pt x="35" y="138"/>
                  <a:pt x="35" y="138"/>
                </a:cubicBezTo>
                <a:cubicBezTo>
                  <a:pt x="35" y="121"/>
                  <a:pt x="35" y="121"/>
                  <a:pt x="35" y="121"/>
                </a:cubicBezTo>
                <a:cubicBezTo>
                  <a:pt x="35" y="116"/>
                  <a:pt x="30" y="110"/>
                  <a:pt x="25" y="108"/>
                </a:cubicBezTo>
                <a:cubicBezTo>
                  <a:pt x="25" y="108"/>
                  <a:pt x="24" y="108"/>
                  <a:pt x="24" y="108"/>
                </a:cubicBezTo>
                <a:cubicBezTo>
                  <a:pt x="13" y="104"/>
                  <a:pt x="13" y="104"/>
                  <a:pt x="13" y="104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10" y="104"/>
                  <a:pt x="9" y="102"/>
                  <a:pt x="9" y="101"/>
                </a:cubicBezTo>
                <a:cubicBezTo>
                  <a:pt x="8" y="97"/>
                  <a:pt x="8" y="97"/>
                  <a:pt x="8" y="97"/>
                </a:cubicBezTo>
                <a:cubicBezTo>
                  <a:pt x="8" y="97"/>
                  <a:pt x="8" y="97"/>
                  <a:pt x="8" y="97"/>
                </a:cubicBezTo>
                <a:cubicBezTo>
                  <a:pt x="7" y="96"/>
                  <a:pt x="7" y="94"/>
                  <a:pt x="8" y="93"/>
                </a:cubicBezTo>
                <a:cubicBezTo>
                  <a:pt x="9" y="92"/>
                  <a:pt x="10" y="91"/>
                  <a:pt x="11" y="90"/>
                </a:cubicBezTo>
                <a:cubicBezTo>
                  <a:pt x="12" y="90"/>
                  <a:pt x="12" y="90"/>
                  <a:pt x="12" y="90"/>
                </a:cubicBezTo>
                <a:cubicBezTo>
                  <a:pt x="13" y="90"/>
                  <a:pt x="13" y="90"/>
                  <a:pt x="13" y="90"/>
                </a:cubicBezTo>
                <a:cubicBezTo>
                  <a:pt x="24" y="86"/>
                  <a:pt x="24" y="86"/>
                  <a:pt x="24" y="86"/>
                </a:cubicBezTo>
                <a:cubicBezTo>
                  <a:pt x="106" y="62"/>
                  <a:pt x="106" y="62"/>
                  <a:pt x="106" y="62"/>
                </a:cubicBezTo>
                <a:cubicBezTo>
                  <a:pt x="107" y="62"/>
                  <a:pt x="107" y="62"/>
                  <a:pt x="108" y="62"/>
                </a:cubicBezTo>
                <a:cubicBezTo>
                  <a:pt x="110" y="62"/>
                  <a:pt x="112" y="63"/>
                  <a:pt x="113" y="66"/>
                </a:cubicBezTo>
                <a:cubicBezTo>
                  <a:pt x="114" y="69"/>
                  <a:pt x="114" y="69"/>
                  <a:pt x="114" y="69"/>
                </a:cubicBezTo>
                <a:cubicBezTo>
                  <a:pt x="115" y="71"/>
                  <a:pt x="114" y="72"/>
                  <a:pt x="114" y="73"/>
                </a:cubicBezTo>
                <a:cubicBezTo>
                  <a:pt x="113" y="74"/>
                  <a:pt x="112" y="75"/>
                  <a:pt x="111" y="76"/>
                </a:cubicBezTo>
                <a:cubicBezTo>
                  <a:pt x="49" y="94"/>
                  <a:pt x="49" y="94"/>
                  <a:pt x="49" y="94"/>
                </a:cubicBezTo>
                <a:cubicBezTo>
                  <a:pt x="39" y="97"/>
                  <a:pt x="43" y="98"/>
                  <a:pt x="43" y="98"/>
                </a:cubicBezTo>
                <a:close/>
                <a:moveTo>
                  <a:pt x="111" y="109"/>
                </a:moveTo>
                <a:cubicBezTo>
                  <a:pt x="103" y="111"/>
                  <a:pt x="103" y="111"/>
                  <a:pt x="103" y="111"/>
                </a:cubicBezTo>
                <a:cubicBezTo>
                  <a:pt x="97" y="113"/>
                  <a:pt x="92" y="119"/>
                  <a:pt x="92" y="125"/>
                </a:cubicBezTo>
                <a:cubicBezTo>
                  <a:pt x="92" y="138"/>
                  <a:pt x="92" y="138"/>
                  <a:pt x="92" y="138"/>
                </a:cubicBezTo>
                <a:cubicBezTo>
                  <a:pt x="78" y="138"/>
                  <a:pt x="78" y="138"/>
                  <a:pt x="78" y="138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78" y="107"/>
                  <a:pt x="81" y="103"/>
                  <a:pt x="84" y="102"/>
                </a:cubicBezTo>
                <a:cubicBezTo>
                  <a:pt x="106" y="96"/>
                  <a:pt x="106" y="96"/>
                  <a:pt x="106" y="96"/>
                </a:cubicBezTo>
                <a:cubicBezTo>
                  <a:pt x="109" y="95"/>
                  <a:pt x="112" y="96"/>
                  <a:pt x="113" y="99"/>
                </a:cubicBezTo>
                <a:cubicBezTo>
                  <a:pt x="114" y="103"/>
                  <a:pt x="114" y="103"/>
                  <a:pt x="114" y="103"/>
                </a:cubicBezTo>
                <a:cubicBezTo>
                  <a:pt x="115" y="106"/>
                  <a:pt x="113" y="109"/>
                  <a:pt x="111" y="10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endParaRPr lang="en-US" sz="1836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74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">
    <p:bg>
      <p:bgPr>
        <a:solidFill>
          <a:srgbClr val="F2C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36826" y="367167"/>
            <a:ext cx="11027376" cy="73433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77215" y="1089908"/>
            <a:ext cx="1145312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275287" y="1193280"/>
            <a:ext cx="11889141" cy="341630"/>
          </a:xfrm>
        </p:spPr>
        <p:txBody>
          <a:bodyPr anchor="ctr">
            <a:noAutofit/>
          </a:bodyPr>
          <a:lstStyle>
            <a:lvl1pPr>
              <a:defRPr sz="2448"/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75287" y="1784252"/>
            <a:ext cx="11889141" cy="5210273"/>
          </a:xfrm>
        </p:spPr>
        <p:txBody>
          <a:bodyPr/>
          <a:lstStyle>
            <a:lvl1pPr>
              <a:defRPr/>
            </a:lvl1pPr>
            <a:lvl2pPr marL="242328">
              <a:defRPr/>
            </a:lvl2pPr>
          </a:lstStyle>
          <a:p>
            <a:pPr lvl="0"/>
            <a:r>
              <a:rPr lang="en-US"/>
              <a:t>Slide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reeform 72"/>
          <p:cNvSpPr>
            <a:spLocks noEditPoints="1"/>
          </p:cNvSpPr>
          <p:nvPr userDrawn="1"/>
        </p:nvSpPr>
        <p:spPr bwMode="auto">
          <a:xfrm>
            <a:off x="477214" y="367166"/>
            <a:ext cx="659612" cy="660878"/>
          </a:xfrm>
          <a:custGeom>
            <a:avLst/>
            <a:gdLst>
              <a:gd name="T0" fmla="*/ 337 w 411"/>
              <a:gd name="T1" fmla="*/ 198 h 412"/>
              <a:gd name="T2" fmla="*/ 284 w 411"/>
              <a:gd name="T3" fmla="*/ 220 h 412"/>
              <a:gd name="T4" fmla="*/ 249 w 411"/>
              <a:gd name="T5" fmla="*/ 185 h 412"/>
              <a:gd name="T6" fmla="*/ 283 w 411"/>
              <a:gd name="T7" fmla="*/ 107 h 412"/>
              <a:gd name="T8" fmla="*/ 176 w 411"/>
              <a:gd name="T9" fmla="*/ 0 h 412"/>
              <a:gd name="T10" fmla="*/ 68 w 411"/>
              <a:gd name="T11" fmla="*/ 107 h 412"/>
              <a:gd name="T12" fmla="*/ 116 w 411"/>
              <a:gd name="T13" fmla="*/ 196 h 412"/>
              <a:gd name="T14" fmla="*/ 96 w 411"/>
              <a:gd name="T15" fmla="*/ 266 h 412"/>
              <a:gd name="T16" fmla="*/ 74 w 411"/>
              <a:gd name="T17" fmla="*/ 263 h 412"/>
              <a:gd name="T18" fmla="*/ 0 w 411"/>
              <a:gd name="T19" fmla="*/ 337 h 412"/>
              <a:gd name="T20" fmla="*/ 74 w 411"/>
              <a:gd name="T21" fmla="*/ 412 h 412"/>
              <a:gd name="T22" fmla="*/ 149 w 411"/>
              <a:gd name="T23" fmla="*/ 337 h 412"/>
              <a:gd name="T24" fmla="*/ 110 w 411"/>
              <a:gd name="T25" fmla="*/ 272 h 412"/>
              <a:gd name="T26" fmla="*/ 130 w 411"/>
              <a:gd name="T27" fmla="*/ 204 h 412"/>
              <a:gd name="T28" fmla="*/ 176 w 411"/>
              <a:gd name="T29" fmla="*/ 214 h 412"/>
              <a:gd name="T30" fmla="*/ 238 w 411"/>
              <a:gd name="T31" fmla="*/ 195 h 412"/>
              <a:gd name="T32" fmla="*/ 275 w 411"/>
              <a:gd name="T33" fmla="*/ 232 h 412"/>
              <a:gd name="T34" fmla="*/ 262 w 411"/>
              <a:gd name="T35" fmla="*/ 273 h 412"/>
              <a:gd name="T36" fmla="*/ 337 w 411"/>
              <a:gd name="T37" fmla="*/ 347 h 412"/>
              <a:gd name="T38" fmla="*/ 411 w 411"/>
              <a:gd name="T39" fmla="*/ 273 h 412"/>
              <a:gd name="T40" fmla="*/ 337 w 411"/>
              <a:gd name="T41" fmla="*/ 198 h 412"/>
              <a:gd name="T42" fmla="*/ 134 w 411"/>
              <a:gd name="T43" fmla="*/ 337 h 412"/>
              <a:gd name="T44" fmla="*/ 74 w 411"/>
              <a:gd name="T45" fmla="*/ 397 h 412"/>
              <a:gd name="T46" fmla="*/ 14 w 411"/>
              <a:gd name="T47" fmla="*/ 337 h 412"/>
              <a:gd name="T48" fmla="*/ 74 w 411"/>
              <a:gd name="T49" fmla="*/ 278 h 412"/>
              <a:gd name="T50" fmla="*/ 134 w 411"/>
              <a:gd name="T51" fmla="*/ 337 h 412"/>
              <a:gd name="T52" fmla="*/ 83 w 411"/>
              <a:gd name="T53" fmla="*/ 107 h 412"/>
              <a:gd name="T54" fmla="*/ 176 w 411"/>
              <a:gd name="T55" fmla="*/ 14 h 412"/>
              <a:gd name="T56" fmla="*/ 268 w 411"/>
              <a:gd name="T57" fmla="*/ 107 h 412"/>
              <a:gd name="T58" fmla="*/ 176 w 411"/>
              <a:gd name="T59" fmla="*/ 200 h 412"/>
              <a:gd name="T60" fmla="*/ 83 w 411"/>
              <a:gd name="T61" fmla="*/ 107 h 412"/>
              <a:gd name="T62" fmla="*/ 337 w 411"/>
              <a:gd name="T63" fmla="*/ 332 h 412"/>
              <a:gd name="T64" fmla="*/ 277 w 411"/>
              <a:gd name="T65" fmla="*/ 273 h 412"/>
              <a:gd name="T66" fmla="*/ 337 w 411"/>
              <a:gd name="T67" fmla="*/ 213 h 412"/>
              <a:gd name="T68" fmla="*/ 397 w 411"/>
              <a:gd name="T69" fmla="*/ 273 h 412"/>
              <a:gd name="T70" fmla="*/ 337 w 411"/>
              <a:gd name="T71" fmla="*/ 332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11" h="412">
                <a:moveTo>
                  <a:pt x="337" y="198"/>
                </a:moveTo>
                <a:cubicBezTo>
                  <a:pt x="316" y="198"/>
                  <a:pt x="298" y="206"/>
                  <a:pt x="284" y="220"/>
                </a:cubicBezTo>
                <a:cubicBezTo>
                  <a:pt x="249" y="185"/>
                  <a:pt x="249" y="185"/>
                  <a:pt x="249" y="185"/>
                </a:cubicBezTo>
                <a:cubicBezTo>
                  <a:pt x="270" y="166"/>
                  <a:pt x="283" y="138"/>
                  <a:pt x="283" y="107"/>
                </a:cubicBezTo>
                <a:cubicBezTo>
                  <a:pt x="283" y="48"/>
                  <a:pt x="235" y="0"/>
                  <a:pt x="176" y="0"/>
                </a:cubicBezTo>
                <a:cubicBezTo>
                  <a:pt x="117" y="0"/>
                  <a:pt x="68" y="48"/>
                  <a:pt x="68" y="107"/>
                </a:cubicBezTo>
                <a:cubicBezTo>
                  <a:pt x="68" y="144"/>
                  <a:pt x="88" y="177"/>
                  <a:pt x="116" y="196"/>
                </a:cubicBezTo>
                <a:cubicBezTo>
                  <a:pt x="96" y="266"/>
                  <a:pt x="96" y="266"/>
                  <a:pt x="96" y="266"/>
                </a:cubicBezTo>
                <a:cubicBezTo>
                  <a:pt x="89" y="264"/>
                  <a:pt x="82" y="263"/>
                  <a:pt x="74" y="263"/>
                </a:cubicBezTo>
                <a:cubicBezTo>
                  <a:pt x="33" y="263"/>
                  <a:pt x="0" y="296"/>
                  <a:pt x="0" y="337"/>
                </a:cubicBezTo>
                <a:cubicBezTo>
                  <a:pt x="0" y="378"/>
                  <a:pt x="33" y="412"/>
                  <a:pt x="74" y="412"/>
                </a:cubicBezTo>
                <a:cubicBezTo>
                  <a:pt x="115" y="412"/>
                  <a:pt x="149" y="378"/>
                  <a:pt x="149" y="337"/>
                </a:cubicBezTo>
                <a:cubicBezTo>
                  <a:pt x="149" y="309"/>
                  <a:pt x="133" y="284"/>
                  <a:pt x="110" y="272"/>
                </a:cubicBezTo>
                <a:cubicBezTo>
                  <a:pt x="130" y="204"/>
                  <a:pt x="130" y="204"/>
                  <a:pt x="130" y="204"/>
                </a:cubicBezTo>
                <a:cubicBezTo>
                  <a:pt x="144" y="210"/>
                  <a:pt x="159" y="214"/>
                  <a:pt x="176" y="214"/>
                </a:cubicBezTo>
                <a:cubicBezTo>
                  <a:pt x="199" y="214"/>
                  <a:pt x="220" y="207"/>
                  <a:pt x="238" y="195"/>
                </a:cubicBezTo>
                <a:cubicBezTo>
                  <a:pt x="275" y="232"/>
                  <a:pt x="275" y="232"/>
                  <a:pt x="275" y="232"/>
                </a:cubicBezTo>
                <a:cubicBezTo>
                  <a:pt x="267" y="243"/>
                  <a:pt x="262" y="257"/>
                  <a:pt x="262" y="273"/>
                </a:cubicBezTo>
                <a:cubicBezTo>
                  <a:pt x="262" y="314"/>
                  <a:pt x="296" y="347"/>
                  <a:pt x="337" y="347"/>
                </a:cubicBezTo>
                <a:cubicBezTo>
                  <a:pt x="378" y="347"/>
                  <a:pt x="411" y="314"/>
                  <a:pt x="411" y="273"/>
                </a:cubicBezTo>
                <a:cubicBezTo>
                  <a:pt x="411" y="231"/>
                  <a:pt x="378" y="198"/>
                  <a:pt x="337" y="198"/>
                </a:cubicBezTo>
                <a:close/>
                <a:moveTo>
                  <a:pt x="134" y="337"/>
                </a:moveTo>
                <a:cubicBezTo>
                  <a:pt x="134" y="370"/>
                  <a:pt x="107" y="397"/>
                  <a:pt x="74" y="397"/>
                </a:cubicBezTo>
                <a:cubicBezTo>
                  <a:pt x="41" y="397"/>
                  <a:pt x="14" y="370"/>
                  <a:pt x="14" y="337"/>
                </a:cubicBezTo>
                <a:cubicBezTo>
                  <a:pt x="14" y="304"/>
                  <a:pt x="41" y="278"/>
                  <a:pt x="74" y="278"/>
                </a:cubicBezTo>
                <a:cubicBezTo>
                  <a:pt x="107" y="278"/>
                  <a:pt x="134" y="304"/>
                  <a:pt x="134" y="337"/>
                </a:cubicBezTo>
                <a:close/>
                <a:moveTo>
                  <a:pt x="83" y="107"/>
                </a:moveTo>
                <a:cubicBezTo>
                  <a:pt x="83" y="56"/>
                  <a:pt x="125" y="14"/>
                  <a:pt x="176" y="14"/>
                </a:cubicBezTo>
                <a:cubicBezTo>
                  <a:pt x="227" y="14"/>
                  <a:pt x="268" y="56"/>
                  <a:pt x="268" y="107"/>
                </a:cubicBezTo>
                <a:cubicBezTo>
                  <a:pt x="268" y="158"/>
                  <a:pt x="227" y="200"/>
                  <a:pt x="176" y="200"/>
                </a:cubicBezTo>
                <a:cubicBezTo>
                  <a:pt x="125" y="200"/>
                  <a:pt x="83" y="158"/>
                  <a:pt x="83" y="107"/>
                </a:cubicBezTo>
                <a:close/>
                <a:moveTo>
                  <a:pt x="337" y="332"/>
                </a:moveTo>
                <a:cubicBezTo>
                  <a:pt x="304" y="332"/>
                  <a:pt x="277" y="306"/>
                  <a:pt x="277" y="273"/>
                </a:cubicBezTo>
                <a:cubicBezTo>
                  <a:pt x="277" y="240"/>
                  <a:pt x="304" y="213"/>
                  <a:pt x="337" y="213"/>
                </a:cubicBezTo>
                <a:cubicBezTo>
                  <a:pt x="370" y="213"/>
                  <a:pt x="397" y="240"/>
                  <a:pt x="397" y="273"/>
                </a:cubicBezTo>
                <a:cubicBezTo>
                  <a:pt x="397" y="306"/>
                  <a:pt x="370" y="332"/>
                  <a:pt x="337" y="33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endParaRPr lang="en-US" sz="1836"/>
          </a:p>
        </p:txBody>
      </p:sp>
    </p:spTree>
    <p:extLst>
      <p:ext uri="{BB962C8B-B14F-4D97-AF65-F5344CB8AC3E}">
        <p14:creationId xmlns:p14="http://schemas.microsoft.com/office/powerpoint/2010/main" val="149819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">
    <p:bg bwMode="auto">
      <p:bgPr>
        <a:solidFill>
          <a:srgbClr val="F2C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274703" y="1941116"/>
            <a:ext cx="8229536" cy="2013346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2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408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7214" y="1285082"/>
            <a:ext cx="11583275" cy="2203000"/>
          </a:xfrm>
          <a:noFill/>
        </p:spPr>
        <p:txBody>
          <a:bodyPr tIns="91440" bIns="91440" anchor="t" anchorCtr="0"/>
          <a:lstStyle>
            <a:lvl1pPr>
              <a:defRPr sz="6119" spc="-1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182113" y="213901"/>
            <a:ext cx="10878376" cy="474137"/>
          </a:xfrm>
          <a:prstGeom prst="rect">
            <a:avLst/>
          </a:prstGeom>
          <a:noFill/>
        </p:spPr>
        <p:txBody>
          <a:bodyPr wrap="square" lIns="187255" tIns="0" rIns="186521" bIns="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12"/>
              </a:spcAft>
            </a:pPr>
            <a:r>
              <a:rPr lang="en-AU" sz="2448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Demonstration</a:t>
            </a:r>
            <a:endParaRPr lang="en-US" sz="2448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77215" y="1089908"/>
            <a:ext cx="1145312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182113" y="653856"/>
            <a:ext cx="10878375" cy="374967"/>
          </a:xfrm>
        </p:spPr>
        <p:txBody>
          <a:bodyPr tIns="0" rIns="0" bIns="0" anchor="ctr">
            <a:noAutofit/>
          </a:bodyPr>
          <a:lstStyle>
            <a:lvl1pPr marL="0" indent="0">
              <a:buNone/>
              <a:defRPr sz="2040" baseline="0"/>
            </a:lvl1pPr>
          </a:lstStyle>
          <a:p>
            <a:pPr lvl="0"/>
            <a:r>
              <a:rPr lang="en-US"/>
              <a:t>Demo code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77214" y="3665649"/>
            <a:ext cx="11583274" cy="3025237"/>
          </a:xfrm>
        </p:spPr>
        <p:txBody>
          <a:bodyPr>
            <a:noAutofit/>
          </a:bodyPr>
          <a:lstStyle>
            <a:lvl1pPr marL="0" indent="0">
              <a:buNone/>
              <a:defRPr sz="2856"/>
            </a:lvl1pPr>
            <a:lvl2pPr marL="342834" indent="0">
              <a:buNone/>
              <a:defRPr/>
            </a:lvl2pPr>
            <a:lvl3pPr marL="571390" indent="0">
              <a:buNone/>
              <a:defRPr/>
            </a:lvl3pPr>
            <a:lvl4pPr marL="799946" indent="0">
              <a:buNone/>
              <a:defRPr/>
            </a:lvl4pPr>
            <a:lvl5pPr marL="1028502" indent="0">
              <a:buNone/>
              <a:defRPr/>
            </a:lvl5pPr>
          </a:lstStyle>
          <a:p>
            <a:pPr lvl="0"/>
            <a:r>
              <a:rPr lang="en-US"/>
              <a:t>Demo description</a:t>
            </a:r>
          </a:p>
        </p:txBody>
      </p:sp>
      <p:sp>
        <p:nvSpPr>
          <p:cNvPr id="11" name="Freeform 74"/>
          <p:cNvSpPr>
            <a:spLocks noEditPoints="1"/>
          </p:cNvSpPr>
          <p:nvPr userDrawn="1"/>
        </p:nvSpPr>
        <p:spPr bwMode="auto">
          <a:xfrm>
            <a:off x="477213" y="323373"/>
            <a:ext cx="659612" cy="662236"/>
          </a:xfrm>
          <a:custGeom>
            <a:avLst/>
            <a:gdLst>
              <a:gd name="T0" fmla="*/ 404 w 411"/>
              <a:gd name="T1" fmla="*/ 0 h 413"/>
              <a:gd name="T2" fmla="*/ 7 w 411"/>
              <a:gd name="T3" fmla="*/ 0 h 413"/>
              <a:gd name="T4" fmla="*/ 0 w 411"/>
              <a:gd name="T5" fmla="*/ 7 h 413"/>
              <a:gd name="T6" fmla="*/ 0 w 411"/>
              <a:gd name="T7" fmla="*/ 338 h 413"/>
              <a:gd name="T8" fmla="*/ 7 w 411"/>
              <a:gd name="T9" fmla="*/ 345 h 413"/>
              <a:gd name="T10" fmla="*/ 68 w 411"/>
              <a:gd name="T11" fmla="*/ 345 h 413"/>
              <a:gd name="T12" fmla="*/ 133 w 411"/>
              <a:gd name="T13" fmla="*/ 411 h 413"/>
              <a:gd name="T14" fmla="*/ 138 w 411"/>
              <a:gd name="T15" fmla="*/ 413 h 413"/>
              <a:gd name="T16" fmla="*/ 141 w 411"/>
              <a:gd name="T17" fmla="*/ 413 h 413"/>
              <a:gd name="T18" fmla="*/ 145 w 411"/>
              <a:gd name="T19" fmla="*/ 406 h 413"/>
              <a:gd name="T20" fmla="*/ 145 w 411"/>
              <a:gd name="T21" fmla="*/ 345 h 413"/>
              <a:gd name="T22" fmla="*/ 404 w 411"/>
              <a:gd name="T23" fmla="*/ 345 h 413"/>
              <a:gd name="T24" fmla="*/ 411 w 411"/>
              <a:gd name="T25" fmla="*/ 338 h 413"/>
              <a:gd name="T26" fmla="*/ 411 w 411"/>
              <a:gd name="T27" fmla="*/ 7 h 413"/>
              <a:gd name="T28" fmla="*/ 404 w 411"/>
              <a:gd name="T29" fmla="*/ 0 h 413"/>
              <a:gd name="T30" fmla="*/ 396 w 411"/>
              <a:gd name="T31" fmla="*/ 330 h 413"/>
              <a:gd name="T32" fmla="*/ 138 w 411"/>
              <a:gd name="T33" fmla="*/ 330 h 413"/>
              <a:gd name="T34" fmla="*/ 130 w 411"/>
              <a:gd name="T35" fmla="*/ 338 h 413"/>
              <a:gd name="T36" fmla="*/ 130 w 411"/>
              <a:gd name="T37" fmla="*/ 388 h 413"/>
              <a:gd name="T38" fmla="*/ 77 w 411"/>
              <a:gd name="T39" fmla="*/ 333 h 413"/>
              <a:gd name="T40" fmla="*/ 71 w 411"/>
              <a:gd name="T41" fmla="*/ 330 h 413"/>
              <a:gd name="T42" fmla="*/ 15 w 411"/>
              <a:gd name="T43" fmla="*/ 330 h 413"/>
              <a:gd name="T44" fmla="*/ 15 w 411"/>
              <a:gd name="T45" fmla="*/ 15 h 413"/>
              <a:gd name="T46" fmla="*/ 396 w 411"/>
              <a:gd name="T47" fmla="*/ 15 h 413"/>
              <a:gd name="T48" fmla="*/ 396 w 411"/>
              <a:gd name="T49" fmla="*/ 330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11" h="413">
                <a:moveTo>
                  <a:pt x="404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38"/>
                  <a:pt x="0" y="338"/>
                  <a:pt x="0" y="338"/>
                </a:cubicBezTo>
                <a:cubicBezTo>
                  <a:pt x="0" y="342"/>
                  <a:pt x="3" y="345"/>
                  <a:pt x="7" y="345"/>
                </a:cubicBezTo>
                <a:cubicBezTo>
                  <a:pt x="68" y="345"/>
                  <a:pt x="68" y="345"/>
                  <a:pt x="68" y="345"/>
                </a:cubicBezTo>
                <a:cubicBezTo>
                  <a:pt x="133" y="411"/>
                  <a:pt x="133" y="411"/>
                  <a:pt x="133" y="411"/>
                </a:cubicBezTo>
                <a:cubicBezTo>
                  <a:pt x="134" y="413"/>
                  <a:pt x="136" y="413"/>
                  <a:pt x="138" y="413"/>
                </a:cubicBezTo>
                <a:cubicBezTo>
                  <a:pt x="139" y="413"/>
                  <a:pt x="140" y="413"/>
                  <a:pt x="141" y="413"/>
                </a:cubicBezTo>
                <a:cubicBezTo>
                  <a:pt x="143" y="412"/>
                  <a:pt x="145" y="409"/>
                  <a:pt x="145" y="406"/>
                </a:cubicBezTo>
                <a:cubicBezTo>
                  <a:pt x="145" y="345"/>
                  <a:pt x="145" y="345"/>
                  <a:pt x="145" y="345"/>
                </a:cubicBezTo>
                <a:cubicBezTo>
                  <a:pt x="404" y="345"/>
                  <a:pt x="404" y="345"/>
                  <a:pt x="404" y="345"/>
                </a:cubicBezTo>
                <a:cubicBezTo>
                  <a:pt x="408" y="345"/>
                  <a:pt x="411" y="342"/>
                  <a:pt x="411" y="338"/>
                </a:cubicBezTo>
                <a:cubicBezTo>
                  <a:pt x="411" y="7"/>
                  <a:pt x="411" y="7"/>
                  <a:pt x="411" y="7"/>
                </a:cubicBezTo>
                <a:cubicBezTo>
                  <a:pt x="411" y="3"/>
                  <a:pt x="408" y="0"/>
                  <a:pt x="404" y="0"/>
                </a:cubicBezTo>
                <a:close/>
                <a:moveTo>
                  <a:pt x="396" y="330"/>
                </a:moveTo>
                <a:cubicBezTo>
                  <a:pt x="138" y="330"/>
                  <a:pt x="138" y="330"/>
                  <a:pt x="138" y="330"/>
                </a:cubicBezTo>
                <a:cubicBezTo>
                  <a:pt x="134" y="330"/>
                  <a:pt x="130" y="334"/>
                  <a:pt x="130" y="338"/>
                </a:cubicBezTo>
                <a:cubicBezTo>
                  <a:pt x="130" y="388"/>
                  <a:pt x="130" y="388"/>
                  <a:pt x="130" y="388"/>
                </a:cubicBezTo>
                <a:cubicBezTo>
                  <a:pt x="77" y="333"/>
                  <a:pt x="77" y="333"/>
                  <a:pt x="77" y="333"/>
                </a:cubicBezTo>
                <a:cubicBezTo>
                  <a:pt x="75" y="331"/>
                  <a:pt x="73" y="330"/>
                  <a:pt x="71" y="330"/>
                </a:cubicBezTo>
                <a:cubicBezTo>
                  <a:pt x="15" y="330"/>
                  <a:pt x="15" y="330"/>
                  <a:pt x="15" y="330"/>
                </a:cubicBezTo>
                <a:cubicBezTo>
                  <a:pt x="15" y="15"/>
                  <a:pt x="15" y="15"/>
                  <a:pt x="15" y="15"/>
                </a:cubicBezTo>
                <a:cubicBezTo>
                  <a:pt x="396" y="15"/>
                  <a:pt x="396" y="15"/>
                  <a:pt x="396" y="15"/>
                </a:cubicBezTo>
                <a:lnTo>
                  <a:pt x="396" y="3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endParaRPr lang="en-US" sz="1836"/>
          </a:p>
        </p:txBody>
      </p:sp>
    </p:spTree>
    <p:extLst>
      <p:ext uri="{BB962C8B-B14F-4D97-AF65-F5344CB8AC3E}">
        <p14:creationId xmlns:p14="http://schemas.microsoft.com/office/powerpoint/2010/main" val="103553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b">
    <p:bg bwMode="auto">
      <p:bgPr>
        <a:solidFill>
          <a:srgbClr val="F2C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274703" y="1941116"/>
            <a:ext cx="8229536" cy="2013346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2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408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7214" y="1285082"/>
            <a:ext cx="11583275" cy="2203000"/>
          </a:xfrm>
          <a:noFill/>
        </p:spPr>
        <p:txBody>
          <a:bodyPr tIns="91440" bIns="91440" anchor="t" anchorCtr="0"/>
          <a:lstStyle>
            <a:lvl1pPr>
              <a:defRPr sz="6119" spc="-1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Lab title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182113" y="213901"/>
            <a:ext cx="10878376" cy="474137"/>
          </a:xfrm>
          <a:prstGeom prst="rect">
            <a:avLst/>
          </a:prstGeom>
          <a:noFill/>
        </p:spPr>
        <p:txBody>
          <a:bodyPr wrap="square" lIns="187255" tIns="0" rIns="186521" bIns="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12"/>
              </a:spcAft>
            </a:pPr>
            <a:r>
              <a:rPr lang="en-AU" sz="2448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Hands-on lab</a:t>
            </a:r>
            <a:endParaRPr lang="en-US" sz="2448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77215" y="1089908"/>
            <a:ext cx="1145312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182113" y="653856"/>
            <a:ext cx="10878375" cy="374967"/>
          </a:xfrm>
        </p:spPr>
        <p:txBody>
          <a:bodyPr tIns="0" rIns="0" bIns="0" anchor="ctr">
            <a:noAutofit/>
          </a:bodyPr>
          <a:lstStyle>
            <a:lvl1pPr marL="0" indent="0">
              <a:buNone/>
              <a:defRPr sz="2040" baseline="0"/>
            </a:lvl1pPr>
          </a:lstStyle>
          <a:p>
            <a:pPr lvl="0"/>
            <a:r>
              <a:rPr lang="en-US"/>
              <a:t>Lab code | Minutes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77215" y="3665649"/>
            <a:ext cx="6138701" cy="3025237"/>
          </a:xfrm>
        </p:spPr>
        <p:txBody>
          <a:bodyPr>
            <a:noAutofit/>
          </a:bodyPr>
          <a:lstStyle>
            <a:lvl1pPr marL="0" indent="0">
              <a:buNone/>
              <a:defRPr sz="2856"/>
            </a:lvl1pPr>
            <a:lvl2pPr marL="342834" indent="0">
              <a:buNone/>
              <a:defRPr/>
            </a:lvl2pPr>
            <a:lvl3pPr marL="571390" indent="0">
              <a:buNone/>
              <a:defRPr/>
            </a:lvl3pPr>
            <a:lvl4pPr marL="799946" indent="0">
              <a:buNone/>
              <a:defRPr/>
            </a:lvl4pPr>
            <a:lvl5pPr marL="1028502" indent="0">
              <a:buNone/>
              <a:defRPr/>
            </a:lvl5pPr>
          </a:lstStyle>
          <a:p>
            <a:pPr lvl="0"/>
            <a:r>
              <a:rPr lang="en-US"/>
              <a:t>Lab description</a:t>
            </a:r>
          </a:p>
        </p:txBody>
      </p:sp>
      <p:sp>
        <p:nvSpPr>
          <p:cNvPr id="9" name="Freeform 88"/>
          <p:cNvSpPr>
            <a:spLocks noEditPoints="1"/>
          </p:cNvSpPr>
          <p:nvPr userDrawn="1"/>
        </p:nvSpPr>
        <p:spPr bwMode="auto">
          <a:xfrm>
            <a:off x="477214" y="294124"/>
            <a:ext cx="664368" cy="664274"/>
          </a:xfrm>
          <a:custGeom>
            <a:avLst/>
            <a:gdLst>
              <a:gd name="T0" fmla="*/ 207 w 414"/>
              <a:gd name="T1" fmla="*/ 0 h 414"/>
              <a:gd name="T2" fmla="*/ 0 w 414"/>
              <a:gd name="T3" fmla="*/ 207 h 414"/>
              <a:gd name="T4" fmla="*/ 207 w 414"/>
              <a:gd name="T5" fmla="*/ 414 h 414"/>
              <a:gd name="T6" fmla="*/ 414 w 414"/>
              <a:gd name="T7" fmla="*/ 207 h 414"/>
              <a:gd name="T8" fmla="*/ 207 w 414"/>
              <a:gd name="T9" fmla="*/ 0 h 414"/>
              <a:gd name="T10" fmla="*/ 207 w 414"/>
              <a:gd name="T11" fmla="*/ 399 h 414"/>
              <a:gd name="T12" fmla="*/ 15 w 414"/>
              <a:gd name="T13" fmla="*/ 207 h 414"/>
              <a:gd name="T14" fmla="*/ 207 w 414"/>
              <a:gd name="T15" fmla="*/ 15 h 414"/>
              <a:gd name="T16" fmla="*/ 399 w 414"/>
              <a:gd name="T17" fmla="*/ 207 h 414"/>
              <a:gd name="T18" fmla="*/ 207 w 414"/>
              <a:gd name="T19" fmla="*/ 399 h 414"/>
              <a:gd name="T20" fmla="*/ 299 w 414"/>
              <a:gd name="T21" fmla="*/ 174 h 414"/>
              <a:gd name="T22" fmla="*/ 314 w 414"/>
              <a:gd name="T23" fmla="*/ 174 h 414"/>
              <a:gd name="T24" fmla="*/ 314 w 414"/>
              <a:gd name="T25" fmla="*/ 307 h 414"/>
              <a:gd name="T26" fmla="*/ 306 w 414"/>
              <a:gd name="T27" fmla="*/ 314 h 414"/>
              <a:gd name="T28" fmla="*/ 173 w 414"/>
              <a:gd name="T29" fmla="*/ 314 h 414"/>
              <a:gd name="T30" fmla="*/ 173 w 414"/>
              <a:gd name="T31" fmla="*/ 300 h 414"/>
              <a:gd name="T32" fmla="*/ 288 w 414"/>
              <a:gd name="T33" fmla="*/ 300 h 414"/>
              <a:gd name="T34" fmla="*/ 108 w 414"/>
              <a:gd name="T35" fmla="*/ 120 h 414"/>
              <a:gd name="T36" fmla="*/ 119 w 414"/>
              <a:gd name="T37" fmla="*/ 109 h 414"/>
              <a:gd name="T38" fmla="*/ 299 w 414"/>
              <a:gd name="T39" fmla="*/ 289 h 414"/>
              <a:gd name="T40" fmla="*/ 299 w 414"/>
              <a:gd name="T41" fmla="*/ 174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14" h="414">
                <a:moveTo>
                  <a:pt x="207" y="0"/>
                </a:moveTo>
                <a:cubicBezTo>
                  <a:pt x="93" y="0"/>
                  <a:pt x="0" y="93"/>
                  <a:pt x="0" y="207"/>
                </a:cubicBezTo>
                <a:cubicBezTo>
                  <a:pt x="0" y="321"/>
                  <a:pt x="93" y="414"/>
                  <a:pt x="207" y="414"/>
                </a:cubicBezTo>
                <a:cubicBezTo>
                  <a:pt x="321" y="414"/>
                  <a:pt x="414" y="321"/>
                  <a:pt x="414" y="207"/>
                </a:cubicBezTo>
                <a:cubicBezTo>
                  <a:pt x="414" y="93"/>
                  <a:pt x="321" y="0"/>
                  <a:pt x="207" y="0"/>
                </a:cubicBezTo>
                <a:close/>
                <a:moveTo>
                  <a:pt x="207" y="399"/>
                </a:moveTo>
                <a:cubicBezTo>
                  <a:pt x="101" y="399"/>
                  <a:pt x="15" y="313"/>
                  <a:pt x="15" y="207"/>
                </a:cubicBezTo>
                <a:cubicBezTo>
                  <a:pt x="15" y="101"/>
                  <a:pt x="101" y="15"/>
                  <a:pt x="207" y="15"/>
                </a:cubicBezTo>
                <a:cubicBezTo>
                  <a:pt x="313" y="15"/>
                  <a:pt x="399" y="101"/>
                  <a:pt x="399" y="207"/>
                </a:cubicBezTo>
                <a:cubicBezTo>
                  <a:pt x="399" y="313"/>
                  <a:pt x="313" y="399"/>
                  <a:pt x="207" y="399"/>
                </a:cubicBezTo>
                <a:close/>
                <a:moveTo>
                  <a:pt x="299" y="174"/>
                </a:moveTo>
                <a:cubicBezTo>
                  <a:pt x="314" y="174"/>
                  <a:pt x="314" y="174"/>
                  <a:pt x="314" y="174"/>
                </a:cubicBezTo>
                <a:cubicBezTo>
                  <a:pt x="314" y="307"/>
                  <a:pt x="314" y="307"/>
                  <a:pt x="314" y="307"/>
                </a:cubicBezTo>
                <a:cubicBezTo>
                  <a:pt x="314" y="311"/>
                  <a:pt x="310" y="314"/>
                  <a:pt x="306" y="314"/>
                </a:cubicBezTo>
                <a:cubicBezTo>
                  <a:pt x="173" y="314"/>
                  <a:pt x="173" y="314"/>
                  <a:pt x="173" y="314"/>
                </a:cubicBezTo>
                <a:cubicBezTo>
                  <a:pt x="173" y="300"/>
                  <a:pt x="173" y="300"/>
                  <a:pt x="173" y="300"/>
                </a:cubicBezTo>
                <a:cubicBezTo>
                  <a:pt x="288" y="300"/>
                  <a:pt x="288" y="300"/>
                  <a:pt x="288" y="300"/>
                </a:cubicBezTo>
                <a:cubicBezTo>
                  <a:pt x="108" y="120"/>
                  <a:pt x="108" y="120"/>
                  <a:pt x="108" y="12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299" y="289"/>
                  <a:pt x="299" y="289"/>
                  <a:pt x="299" y="289"/>
                </a:cubicBezTo>
                <a:lnTo>
                  <a:pt x="299" y="17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endParaRPr lang="en-US" sz="1836"/>
          </a:p>
        </p:txBody>
      </p:sp>
    </p:spTree>
    <p:extLst>
      <p:ext uri="{BB962C8B-B14F-4D97-AF65-F5344CB8AC3E}">
        <p14:creationId xmlns:p14="http://schemas.microsoft.com/office/powerpoint/2010/main" val="5592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ed Ti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" y="-1"/>
            <a:ext cx="12684053" cy="7133768"/>
          </a:xfrm>
          <a:prstGeom prst="rect">
            <a:avLst/>
          </a:prstGeom>
        </p:spPr>
      </p:pic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136147" y="332469"/>
            <a:ext cx="6358006" cy="4231299"/>
          </a:xfrm>
          <a:prstGeom prst="rect">
            <a:avLst/>
          </a:prstGeom>
          <a:solidFill>
            <a:srgbClr val="F2C812">
              <a:alpha val="83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836" kern="0">
              <a:gradFill>
                <a:gsLst>
                  <a:gs pos="93162">
                    <a:srgbClr val="505050">
                      <a:lumMod val="50000"/>
                    </a:srgbClr>
                  </a:gs>
                  <a:gs pos="68000">
                    <a:srgbClr val="505050">
                      <a:lumMod val="50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7826" y="611423"/>
            <a:ext cx="6174650" cy="1318523"/>
          </a:xfrm>
          <a:prstGeom prst="rect">
            <a:avLst/>
          </a:prstGeom>
          <a:noFill/>
        </p:spPr>
        <p:txBody>
          <a:bodyPr wrap="square" lIns="233151" tIns="93260" rIns="233151" bIns="93260" rtlCol="0">
            <a:spAutoFit/>
          </a:bodyPr>
          <a:lstStyle/>
          <a:p>
            <a:pPr defTabSz="932290" fontAlgn="base">
              <a:lnSpc>
                <a:spcPct val="90000"/>
              </a:lnSpc>
              <a:spcAft>
                <a:spcPts val="1224"/>
              </a:spcAft>
            </a:pPr>
            <a:r>
              <a:rPr lang="en-US" sz="4080">
                <a:gradFill>
                  <a:gsLst>
                    <a:gs pos="93162">
                      <a:srgbClr val="505050">
                        <a:lumMod val="50000"/>
                      </a:srgbClr>
                    </a:gs>
                    <a:gs pos="68000">
                      <a:srgbClr val="505050">
                        <a:lumMod val="50000"/>
                      </a:srgbClr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Bring your data to life with Microsoft Power BI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73325" y="2966418"/>
            <a:ext cx="5303462" cy="1014216"/>
          </a:xfrm>
          <a:prstGeom prst="rect">
            <a:avLst/>
          </a:prstGeom>
        </p:spPr>
        <p:txBody>
          <a:bodyPr lIns="182880" tIns="146304" rIns="182880" bIns="146304"/>
          <a:lstStyle>
            <a:lvl1pPr marL="0" indent="0" algn="l">
              <a:lnSpc>
                <a:spcPct val="90000"/>
              </a:lnSpc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45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Speaker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14" name="Subtitle 2"/>
          <p:cNvSpPr txBox="1">
            <a:spLocks/>
          </p:cNvSpPr>
          <p:nvPr userDrawn="1"/>
        </p:nvSpPr>
        <p:spPr>
          <a:xfrm>
            <a:off x="473325" y="2086155"/>
            <a:ext cx="5303462" cy="723926"/>
          </a:xfrm>
          <a:prstGeom prst="rect">
            <a:avLst/>
          </a:prstGeom>
        </p:spPr>
        <p:txBody>
          <a:bodyPr vert="horz" wrap="square" lIns="186521" tIns="149217" rIns="186521" bIns="149217" rtlCol="0">
            <a:no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2157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8193" marR="0" indent="0" algn="ctr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2353" kern="1200" spc="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96386" marR="0" indent="0" algn="ctr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1961" kern="1200" spc="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44579" marR="0" indent="0" algn="ctr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1765" kern="1200" spc="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2773" marR="0" indent="0" algn="ctr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1765" kern="1200" spc="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40966" indent="0" algn="ctr" defTabSz="914367" rtl="0" eaLnBrk="1" latinLnBrk="0" hangingPunct="1">
              <a:spcBef>
                <a:spcPct val="20000"/>
              </a:spcBef>
              <a:buFont typeface="Arial" pitchFamily="34" charset="0"/>
              <a:buNone/>
              <a:defRPr sz="196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689159" indent="0" algn="ctr" defTabSz="914367" rtl="0" eaLnBrk="1" latinLnBrk="0" hangingPunct="1">
              <a:spcBef>
                <a:spcPct val="20000"/>
              </a:spcBef>
              <a:buFont typeface="Arial" pitchFamily="34" charset="0"/>
              <a:buNone/>
              <a:defRPr sz="196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37352" indent="0" algn="ctr" defTabSz="914367" rtl="0" eaLnBrk="1" latinLnBrk="0" hangingPunct="1">
              <a:spcBef>
                <a:spcPct val="20000"/>
              </a:spcBef>
              <a:buFont typeface="Arial" pitchFamily="34" charset="0"/>
              <a:buNone/>
              <a:defRPr sz="196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585545" indent="0" algn="ctr" defTabSz="914367" rtl="0" eaLnBrk="1" latinLnBrk="0" hangingPunct="1">
              <a:spcBef>
                <a:spcPct val="20000"/>
              </a:spcBef>
              <a:buFont typeface="Arial" pitchFamily="34" charset="0"/>
              <a:buNone/>
              <a:defRPr sz="196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/>
              <a:t>Capability</a:t>
            </a:r>
            <a:r>
              <a:rPr lang="en-US" sz="2200" baseline="0"/>
              <a:t> Overview</a:t>
            </a: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177704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T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2" b="19386"/>
          <a:stretch/>
        </p:blipFill>
        <p:spPr>
          <a:xfrm>
            <a:off x="0" y="1"/>
            <a:ext cx="12436475" cy="7011378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136147" y="332469"/>
            <a:ext cx="6358006" cy="4231299"/>
          </a:xfrm>
          <a:prstGeom prst="rect">
            <a:avLst/>
          </a:prstGeom>
          <a:solidFill>
            <a:srgbClr val="F2C812">
              <a:alpha val="83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836" kern="0">
              <a:gradFill>
                <a:gsLst>
                  <a:gs pos="93162">
                    <a:srgbClr val="505050">
                      <a:lumMod val="50000"/>
                    </a:srgbClr>
                  </a:gs>
                  <a:gs pos="68000">
                    <a:srgbClr val="505050">
                      <a:lumMod val="50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227826" y="422926"/>
            <a:ext cx="6174650" cy="4034051"/>
          </a:xfrm>
          <a:prstGeom prst="rect">
            <a:avLst/>
          </a:prstGeom>
          <a:noFill/>
        </p:spPr>
        <p:txBody>
          <a:bodyPr wrap="square" lIns="233151" tIns="93260" rIns="233151" bIns="93260" rtlCol="0">
            <a:noAutofit/>
          </a:bodyPr>
          <a:lstStyle/>
          <a:p>
            <a:pPr defTabSz="932290" fontAlgn="base">
              <a:lnSpc>
                <a:spcPct val="90000"/>
              </a:lnSpc>
              <a:spcAft>
                <a:spcPts val="1224"/>
              </a:spcAft>
            </a:pPr>
            <a:r>
              <a:rPr lang="en-US" sz="4080">
                <a:gradFill>
                  <a:gsLst>
                    <a:gs pos="93162">
                      <a:srgbClr val="505050">
                        <a:lumMod val="50000"/>
                      </a:srgbClr>
                    </a:gs>
                    <a:gs pos="68000">
                      <a:srgbClr val="505050">
                        <a:lumMod val="50000"/>
                      </a:srgbClr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Bring your data to life with Microsoft Power BI</a:t>
            </a:r>
          </a:p>
        </p:txBody>
      </p:sp>
    </p:spTree>
    <p:extLst>
      <p:ext uri="{BB962C8B-B14F-4D97-AF65-F5344CB8AC3E}">
        <p14:creationId xmlns:p14="http://schemas.microsoft.com/office/powerpoint/2010/main" val="408685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Ti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12438240" cy="69945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136147" y="332469"/>
            <a:ext cx="6358006" cy="4231299"/>
          </a:xfrm>
          <a:prstGeom prst="rect">
            <a:avLst/>
          </a:prstGeom>
          <a:solidFill>
            <a:srgbClr val="F2C812">
              <a:alpha val="83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836" kern="0">
              <a:gradFill>
                <a:gsLst>
                  <a:gs pos="93162">
                    <a:srgbClr val="505050">
                      <a:lumMod val="50000"/>
                    </a:srgbClr>
                  </a:gs>
                  <a:gs pos="68000">
                    <a:srgbClr val="505050">
                      <a:lumMod val="50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27826" y="422926"/>
            <a:ext cx="6174650" cy="4034051"/>
          </a:xfrm>
          <a:prstGeom prst="rect">
            <a:avLst/>
          </a:prstGeom>
          <a:noFill/>
        </p:spPr>
        <p:txBody>
          <a:bodyPr wrap="square" lIns="233151" tIns="93260" rIns="233151" bIns="93260" rtlCol="0">
            <a:noAutofit/>
          </a:bodyPr>
          <a:lstStyle/>
          <a:p>
            <a:pPr defTabSz="932290" fontAlgn="base">
              <a:lnSpc>
                <a:spcPct val="90000"/>
              </a:lnSpc>
              <a:spcAft>
                <a:spcPts val="1224"/>
              </a:spcAft>
            </a:pPr>
            <a:r>
              <a:rPr lang="en-US" sz="4080">
                <a:gradFill>
                  <a:gsLst>
                    <a:gs pos="93162">
                      <a:srgbClr val="505050">
                        <a:lumMod val="50000"/>
                      </a:srgbClr>
                    </a:gs>
                    <a:gs pos="68000">
                      <a:srgbClr val="505050">
                        <a:lumMod val="50000"/>
                      </a:srgbClr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Bring your data to life with Microsoft Power BI</a:t>
            </a:r>
          </a:p>
        </p:txBody>
      </p:sp>
    </p:spTree>
    <p:extLst>
      <p:ext uri="{BB962C8B-B14F-4D97-AF65-F5344CB8AC3E}">
        <p14:creationId xmlns:p14="http://schemas.microsoft.com/office/powerpoint/2010/main" val="277785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Ti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1" b="970"/>
          <a:stretch/>
        </p:blipFill>
        <p:spPr>
          <a:xfrm>
            <a:off x="0" y="1"/>
            <a:ext cx="12444664" cy="7019067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136147" y="332469"/>
            <a:ext cx="6358006" cy="4231299"/>
          </a:xfrm>
          <a:prstGeom prst="rect">
            <a:avLst/>
          </a:prstGeom>
          <a:solidFill>
            <a:srgbClr val="F2C812">
              <a:alpha val="83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836" kern="0">
              <a:gradFill>
                <a:gsLst>
                  <a:gs pos="93162">
                    <a:srgbClr val="505050">
                      <a:lumMod val="50000"/>
                    </a:srgbClr>
                  </a:gs>
                  <a:gs pos="68000">
                    <a:srgbClr val="505050">
                      <a:lumMod val="50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227826" y="422926"/>
            <a:ext cx="6174650" cy="4034051"/>
          </a:xfrm>
          <a:prstGeom prst="rect">
            <a:avLst/>
          </a:prstGeom>
          <a:noFill/>
        </p:spPr>
        <p:txBody>
          <a:bodyPr wrap="square" lIns="233151" tIns="93260" rIns="233151" bIns="93260" rtlCol="0">
            <a:noAutofit/>
          </a:bodyPr>
          <a:lstStyle/>
          <a:p>
            <a:pPr defTabSz="932290" fontAlgn="base">
              <a:lnSpc>
                <a:spcPct val="90000"/>
              </a:lnSpc>
              <a:spcAft>
                <a:spcPts val="1224"/>
              </a:spcAft>
            </a:pPr>
            <a:r>
              <a:rPr lang="en-US" sz="4080">
                <a:gradFill>
                  <a:gsLst>
                    <a:gs pos="93162">
                      <a:srgbClr val="505050">
                        <a:lumMod val="50000"/>
                      </a:srgbClr>
                    </a:gs>
                    <a:gs pos="68000">
                      <a:srgbClr val="505050">
                        <a:lumMod val="50000"/>
                      </a:srgbClr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Bring your data to life with Microsoft Power BI</a:t>
            </a:r>
          </a:p>
        </p:txBody>
      </p:sp>
    </p:spTree>
    <p:extLst>
      <p:ext uri="{BB962C8B-B14F-4D97-AF65-F5344CB8AC3E}">
        <p14:creationId xmlns:p14="http://schemas.microsoft.com/office/powerpoint/2010/main" val="259631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Ti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5" b="8152"/>
          <a:stretch/>
        </p:blipFill>
        <p:spPr>
          <a:xfrm>
            <a:off x="0" y="-1"/>
            <a:ext cx="12436475" cy="6969983"/>
          </a:xfrm>
          <a:prstGeom prst="rect">
            <a:avLst/>
          </a:prstGeom>
        </p:spPr>
      </p:pic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 userDrawn="1"/>
        </p:nvSpPr>
        <p:spPr>
          <a:xfrm>
            <a:off x="136147" y="332469"/>
            <a:ext cx="6358006" cy="4231299"/>
          </a:xfrm>
          <a:prstGeom prst="rect">
            <a:avLst/>
          </a:prstGeom>
          <a:solidFill>
            <a:srgbClr val="F2C812">
              <a:alpha val="83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836" kern="0">
              <a:gradFill>
                <a:gsLst>
                  <a:gs pos="93162">
                    <a:srgbClr val="505050">
                      <a:lumMod val="50000"/>
                    </a:srgbClr>
                  </a:gs>
                  <a:gs pos="68000">
                    <a:srgbClr val="505050">
                      <a:lumMod val="50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27826" y="422926"/>
            <a:ext cx="6174650" cy="4034051"/>
          </a:xfrm>
          <a:prstGeom prst="rect">
            <a:avLst/>
          </a:prstGeom>
          <a:noFill/>
        </p:spPr>
        <p:txBody>
          <a:bodyPr wrap="square" lIns="233151" tIns="93260" rIns="233151" bIns="93260" rtlCol="0">
            <a:noAutofit/>
          </a:bodyPr>
          <a:lstStyle/>
          <a:p>
            <a:pPr defTabSz="932290" fontAlgn="base">
              <a:lnSpc>
                <a:spcPct val="90000"/>
              </a:lnSpc>
              <a:spcAft>
                <a:spcPts val="1224"/>
              </a:spcAft>
            </a:pPr>
            <a:r>
              <a:rPr lang="en-US" sz="4080">
                <a:gradFill>
                  <a:gsLst>
                    <a:gs pos="93162">
                      <a:srgbClr val="505050">
                        <a:lumMod val="50000"/>
                      </a:srgbClr>
                    </a:gs>
                    <a:gs pos="68000">
                      <a:srgbClr val="505050">
                        <a:lumMod val="50000"/>
                      </a:srgbClr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Bring your data to life with Microsoft Power BI</a:t>
            </a:r>
          </a:p>
        </p:txBody>
      </p:sp>
    </p:spTree>
    <p:extLst>
      <p:ext uri="{BB962C8B-B14F-4D97-AF65-F5344CB8AC3E}">
        <p14:creationId xmlns:p14="http://schemas.microsoft.com/office/powerpoint/2010/main" val="24965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Til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36147" y="332469"/>
            <a:ext cx="6358006" cy="4231299"/>
          </a:xfrm>
          <a:prstGeom prst="rect">
            <a:avLst/>
          </a:prstGeom>
          <a:solidFill>
            <a:srgbClr val="F2C812">
              <a:alpha val="83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836" kern="0">
              <a:gradFill>
                <a:gsLst>
                  <a:gs pos="93162">
                    <a:srgbClr val="505050">
                      <a:lumMod val="50000"/>
                    </a:srgbClr>
                  </a:gs>
                  <a:gs pos="68000">
                    <a:srgbClr val="505050">
                      <a:lumMod val="50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227826" y="422926"/>
            <a:ext cx="6174650" cy="4034051"/>
          </a:xfrm>
          <a:prstGeom prst="rect">
            <a:avLst/>
          </a:prstGeom>
          <a:noFill/>
        </p:spPr>
        <p:txBody>
          <a:bodyPr wrap="square" lIns="233151" tIns="93260" rIns="233151" bIns="93260" rtlCol="0">
            <a:noAutofit/>
          </a:bodyPr>
          <a:lstStyle/>
          <a:p>
            <a:pPr defTabSz="932290" fontAlgn="base">
              <a:lnSpc>
                <a:spcPct val="90000"/>
              </a:lnSpc>
              <a:spcAft>
                <a:spcPts val="1224"/>
              </a:spcAft>
            </a:pPr>
            <a:r>
              <a:rPr lang="en-US" sz="4080">
                <a:gradFill>
                  <a:gsLst>
                    <a:gs pos="93162">
                      <a:srgbClr val="505050">
                        <a:lumMod val="50000"/>
                      </a:srgbClr>
                    </a:gs>
                    <a:gs pos="68000">
                      <a:srgbClr val="505050">
                        <a:lumMod val="50000"/>
                      </a:srgbClr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Bring your data to life with Microsoft Power BI</a:t>
            </a:r>
          </a:p>
        </p:txBody>
      </p:sp>
    </p:spTree>
    <p:extLst>
      <p:ext uri="{BB962C8B-B14F-4D97-AF65-F5344CB8AC3E}">
        <p14:creationId xmlns:p14="http://schemas.microsoft.com/office/powerpoint/2010/main" val="299572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Til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436475" cy="6994525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136147" y="332469"/>
            <a:ext cx="6358006" cy="4231299"/>
          </a:xfrm>
          <a:prstGeom prst="rect">
            <a:avLst/>
          </a:prstGeom>
          <a:solidFill>
            <a:srgbClr val="F2C812">
              <a:alpha val="83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836" kern="0">
              <a:gradFill>
                <a:gsLst>
                  <a:gs pos="93162">
                    <a:srgbClr val="505050">
                      <a:lumMod val="50000"/>
                    </a:srgbClr>
                  </a:gs>
                  <a:gs pos="68000">
                    <a:srgbClr val="505050">
                      <a:lumMod val="50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227826" y="422926"/>
            <a:ext cx="6174650" cy="4034051"/>
          </a:xfrm>
          <a:prstGeom prst="rect">
            <a:avLst/>
          </a:prstGeom>
          <a:noFill/>
        </p:spPr>
        <p:txBody>
          <a:bodyPr wrap="square" lIns="233151" tIns="93260" rIns="233151" bIns="93260" rtlCol="0">
            <a:noAutofit/>
          </a:bodyPr>
          <a:lstStyle/>
          <a:p>
            <a:pPr defTabSz="932290" fontAlgn="base">
              <a:lnSpc>
                <a:spcPct val="90000"/>
              </a:lnSpc>
              <a:spcAft>
                <a:spcPts val="1224"/>
              </a:spcAft>
            </a:pPr>
            <a:r>
              <a:rPr lang="en-US" sz="4080">
                <a:gradFill>
                  <a:gsLst>
                    <a:gs pos="93162">
                      <a:srgbClr val="505050">
                        <a:lumMod val="50000"/>
                      </a:srgbClr>
                    </a:gs>
                    <a:gs pos="68000">
                      <a:srgbClr val="505050">
                        <a:lumMod val="50000"/>
                      </a:srgbClr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Bring your data to life with Microsoft Power BI</a:t>
            </a:r>
          </a:p>
        </p:txBody>
      </p:sp>
    </p:spTree>
    <p:extLst>
      <p:ext uri="{BB962C8B-B14F-4D97-AF65-F5344CB8AC3E}">
        <p14:creationId xmlns:p14="http://schemas.microsoft.com/office/powerpoint/2010/main" val="17410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losing">
    <p:bg>
      <p:bgPr>
        <a:solidFill>
          <a:srgbClr val="F2C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23" y="2920027"/>
            <a:ext cx="3117945" cy="113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32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9" y="1212851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557" indent="0">
              <a:buNone/>
              <a:defRPr/>
            </a:lvl3pPr>
            <a:lvl4pPr marL="457112" indent="0">
              <a:buNone/>
              <a:defRPr/>
            </a:lvl4pPr>
            <a:lvl5pPr marL="685669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5879217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Non-bulleted text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2C81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9" y="1212851"/>
            <a:ext cx="11887200" cy="202517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2000">
                <a:solidFill>
                  <a:schemeClr val="bg1"/>
                </a:solidFill>
              </a:defRPr>
            </a:lvl2pPr>
            <a:lvl3pPr marL="228557" indent="0">
              <a:buNone/>
              <a:defRPr>
                <a:solidFill>
                  <a:schemeClr val="bg1"/>
                </a:solidFill>
              </a:defRPr>
            </a:lvl3pPr>
            <a:lvl4pPr marL="457112" indent="0">
              <a:buNone/>
              <a:defRPr>
                <a:solidFill>
                  <a:schemeClr val="bg1"/>
                </a:solidFill>
              </a:defRPr>
            </a:lvl4pPr>
            <a:lvl5pPr marL="685669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4825749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8018865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_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2C81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6103813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55008" y="6482889"/>
            <a:ext cx="2798207" cy="372394"/>
          </a:xfrm>
          <a:prstGeom prst="rect">
            <a:avLst/>
          </a:prstGeom>
        </p:spPr>
        <p:txBody>
          <a:bodyPr/>
          <a:lstStyle/>
          <a:p>
            <a:fld id="{40D46A22-C55E-449F-AA2E-4C6A86A12471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19583" y="6482889"/>
            <a:ext cx="4197310" cy="37239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83260" y="6482889"/>
            <a:ext cx="2798207" cy="372394"/>
          </a:xfrm>
          <a:prstGeom prst="rect">
            <a:avLst/>
          </a:prstGeom>
        </p:spPr>
        <p:txBody>
          <a:bodyPr/>
          <a:lstStyle/>
          <a:p>
            <a:fld id="{14960D2B-763F-4A1B-9395-8972ED16B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99789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 Accent Colo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2125663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198" spc="-1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135237850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32288" y="2434258"/>
            <a:ext cx="9171900" cy="16786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76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9239" y="4439192"/>
            <a:ext cx="6937998" cy="126457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4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66298" indent="0" algn="ctr">
              <a:buNone/>
              <a:defRPr sz="2040"/>
            </a:lvl2pPr>
            <a:lvl3pPr marL="932597" indent="0" algn="ctr">
              <a:buNone/>
              <a:defRPr sz="1836"/>
            </a:lvl3pPr>
            <a:lvl4pPr marL="1398895" indent="0" algn="ctr">
              <a:buNone/>
              <a:defRPr sz="1632"/>
            </a:lvl4pPr>
            <a:lvl5pPr marL="1865193" indent="0" algn="ctr">
              <a:buNone/>
              <a:defRPr sz="1632"/>
            </a:lvl5pPr>
            <a:lvl6pPr marL="2331491" indent="0" algn="ctr">
              <a:buNone/>
              <a:defRPr sz="1632"/>
            </a:lvl6pPr>
            <a:lvl7pPr marL="2797790" indent="0" algn="ctr">
              <a:buNone/>
              <a:defRPr sz="1632"/>
            </a:lvl7pPr>
            <a:lvl8pPr marL="3264088" indent="0" algn="ctr">
              <a:buNone/>
              <a:defRPr sz="1632"/>
            </a:lvl8pPr>
            <a:lvl9pPr marL="3730386" indent="0" algn="ctr">
              <a:buNone/>
              <a:defRPr sz="163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417862"/>
      </p:ext>
    </p:extLst>
  </p:cSld>
  <p:clrMapOvr>
    <a:masterClrMapping/>
  </p:clrMapOvr>
  <p:hf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812009"/>
      </p:ext>
    </p:extLst>
  </p:cSld>
  <p:clrMapOvr>
    <a:masterClrMapping/>
  </p:clrMapOvr>
  <p:hf hdr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32288" y="2434258"/>
            <a:ext cx="9171900" cy="16786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76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9239" y="4439111"/>
            <a:ext cx="6937998" cy="1290267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466298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2pPr>
            <a:lvl3pPr marL="932597" indent="0">
              <a:buNone/>
              <a:defRPr sz="1836">
                <a:solidFill>
                  <a:schemeClr val="tx1">
                    <a:tint val="75000"/>
                  </a:schemeClr>
                </a:solidFill>
              </a:defRPr>
            </a:lvl3pPr>
            <a:lvl4pPr marL="1398895" indent="0">
              <a:buNone/>
              <a:defRPr sz="1632">
                <a:solidFill>
                  <a:schemeClr val="tx1">
                    <a:tint val="75000"/>
                  </a:schemeClr>
                </a:solidFill>
              </a:defRPr>
            </a:lvl4pPr>
            <a:lvl5pPr marL="1865193" indent="0">
              <a:buNone/>
              <a:defRPr sz="1632">
                <a:solidFill>
                  <a:schemeClr val="tx1">
                    <a:tint val="75000"/>
                  </a:schemeClr>
                </a:solidFill>
              </a:defRPr>
            </a:lvl5pPr>
            <a:lvl6pPr marL="2331491" indent="0">
              <a:buNone/>
              <a:defRPr sz="1632">
                <a:solidFill>
                  <a:schemeClr val="tx1">
                    <a:tint val="75000"/>
                  </a:schemeClr>
                </a:solidFill>
              </a:defRPr>
            </a:lvl6pPr>
            <a:lvl7pPr marL="2797790" indent="0">
              <a:buNone/>
              <a:defRPr sz="1632">
                <a:solidFill>
                  <a:schemeClr val="tx1">
                    <a:tint val="75000"/>
                  </a:schemeClr>
                </a:solidFill>
              </a:defRPr>
            </a:lvl7pPr>
            <a:lvl8pPr marL="3264088" indent="0">
              <a:buNone/>
              <a:defRPr sz="1632">
                <a:solidFill>
                  <a:schemeClr val="tx1">
                    <a:tint val="75000"/>
                  </a:schemeClr>
                </a:solidFill>
              </a:defRPr>
            </a:lvl8pPr>
            <a:lvl9pPr marL="3730386" indent="0">
              <a:buNone/>
              <a:defRPr sz="163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308133"/>
      </p:ext>
    </p:extLst>
  </p:cSld>
  <p:clrMapOvr>
    <a:masterClrMapping/>
  </p:clrMapOvr>
  <p:hf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13633" y="2690561"/>
            <a:ext cx="4357429" cy="31637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5412" y="2690561"/>
            <a:ext cx="4355874" cy="31637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565589"/>
      </p:ext>
    </p:extLst>
  </p:cSld>
  <p:clrMapOvr>
    <a:masterClrMapping/>
  </p:clrMapOvr>
  <p:hf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5187" y="2359488"/>
            <a:ext cx="4355875" cy="718104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38" b="0" cap="all" spc="102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66298" indent="0">
              <a:buNone/>
              <a:defRPr sz="1938" b="1"/>
            </a:lvl2pPr>
            <a:lvl3pPr marL="932597" indent="0">
              <a:buNone/>
              <a:defRPr sz="1836" b="1"/>
            </a:lvl3pPr>
            <a:lvl4pPr marL="1398895" indent="0">
              <a:buNone/>
              <a:defRPr sz="1632" b="1"/>
            </a:lvl4pPr>
            <a:lvl5pPr marL="1865193" indent="0">
              <a:buNone/>
              <a:defRPr sz="1632" b="1"/>
            </a:lvl5pPr>
            <a:lvl6pPr marL="2331491" indent="0">
              <a:buNone/>
              <a:defRPr sz="1632" b="1"/>
            </a:lvl6pPr>
            <a:lvl7pPr marL="2797790" indent="0">
              <a:buNone/>
              <a:defRPr sz="1632" b="1"/>
            </a:lvl7pPr>
            <a:lvl8pPr marL="3264088" indent="0">
              <a:buNone/>
              <a:defRPr sz="1632" b="1"/>
            </a:lvl8pPr>
            <a:lvl9pPr marL="3730386" indent="0">
              <a:buNone/>
              <a:defRPr sz="163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15187" y="3205824"/>
            <a:ext cx="4355875" cy="26484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65413" y="3205824"/>
            <a:ext cx="4338775" cy="2648471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465413" y="2359488"/>
            <a:ext cx="4355875" cy="718104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38" b="0" cap="all" spc="102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66298" indent="0">
              <a:buNone/>
              <a:defRPr sz="1938" b="1"/>
            </a:lvl2pPr>
            <a:lvl3pPr marL="932597" indent="0">
              <a:buNone/>
              <a:defRPr sz="1836" b="1"/>
            </a:lvl3pPr>
            <a:lvl4pPr marL="1398895" indent="0">
              <a:buNone/>
              <a:defRPr sz="1632" b="1"/>
            </a:lvl4pPr>
            <a:lvl5pPr marL="1865193" indent="0">
              <a:buNone/>
              <a:defRPr sz="1632" b="1"/>
            </a:lvl5pPr>
            <a:lvl6pPr marL="2331491" indent="0">
              <a:buNone/>
              <a:defRPr sz="1632" b="1"/>
            </a:lvl6pPr>
            <a:lvl7pPr marL="2797790" indent="0">
              <a:buNone/>
              <a:defRPr sz="1632" b="1"/>
            </a:lvl7pPr>
            <a:lvl8pPr marL="3264088" indent="0">
              <a:buNone/>
              <a:defRPr sz="1632" b="1"/>
            </a:lvl8pPr>
            <a:lvl9pPr marL="3730386" indent="0">
              <a:buNone/>
              <a:defRPr sz="163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511286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467250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651740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218238" cy="699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20807" y="2288497"/>
            <a:ext cx="4576623" cy="1164221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44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152" y="820691"/>
            <a:ext cx="4912408" cy="5353143"/>
          </a:xfrm>
        </p:spPr>
        <p:txBody>
          <a:bodyPr>
            <a:normAutofit/>
          </a:bodyPr>
          <a:lstStyle>
            <a:lvl1pPr>
              <a:defRPr sz="1938">
                <a:solidFill>
                  <a:schemeClr val="tx1"/>
                </a:solidFill>
              </a:defRPr>
            </a:lvl1pPr>
            <a:lvl2pPr>
              <a:defRPr sz="1632">
                <a:solidFill>
                  <a:schemeClr val="tx1"/>
                </a:solidFill>
              </a:defRPr>
            </a:lvl2pPr>
            <a:lvl3pPr>
              <a:defRPr sz="1632">
                <a:solidFill>
                  <a:schemeClr val="tx1"/>
                </a:solidFill>
              </a:defRPr>
            </a:lvl3pPr>
            <a:lvl4pPr>
              <a:defRPr sz="1632">
                <a:solidFill>
                  <a:schemeClr val="tx1"/>
                </a:solidFill>
              </a:defRPr>
            </a:lvl4pPr>
            <a:lvl5pPr>
              <a:defRPr sz="1632">
                <a:solidFill>
                  <a:schemeClr val="tx1"/>
                </a:solidFill>
              </a:defRPr>
            </a:lvl5pPr>
            <a:lvl6pPr>
              <a:defRPr sz="1632"/>
            </a:lvl6pPr>
            <a:lvl7pPr>
              <a:defRPr sz="1632"/>
            </a:lvl7pPr>
            <a:lvl8pPr>
              <a:defRPr sz="1632"/>
            </a:lvl8pPr>
            <a:lvl9pPr>
              <a:defRPr sz="163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7937" y="3620587"/>
            <a:ext cx="3870853" cy="2237714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30">
                <a:solidFill>
                  <a:srgbClr val="FFFFFF"/>
                </a:solidFill>
              </a:defRPr>
            </a:lvl1pPr>
            <a:lvl2pPr marL="466298" indent="0">
              <a:buNone/>
              <a:defRPr sz="1428"/>
            </a:lvl2pPr>
            <a:lvl3pPr marL="932597" indent="0">
              <a:buNone/>
              <a:defRPr sz="1224"/>
            </a:lvl3pPr>
            <a:lvl4pPr marL="1398895" indent="0">
              <a:buNone/>
              <a:defRPr sz="1020"/>
            </a:lvl4pPr>
            <a:lvl5pPr marL="1865193" indent="0">
              <a:buNone/>
              <a:defRPr sz="1020"/>
            </a:lvl5pPr>
            <a:lvl6pPr marL="2331491" indent="0">
              <a:buNone/>
              <a:defRPr sz="1020"/>
            </a:lvl6pPr>
            <a:lvl7pPr marL="2797790" indent="0">
              <a:buNone/>
              <a:defRPr sz="1020"/>
            </a:lvl7pPr>
            <a:lvl8pPr marL="3264088" indent="0">
              <a:buNone/>
              <a:defRPr sz="1020"/>
            </a:lvl8pPr>
            <a:lvl9pPr marL="3730386" indent="0">
              <a:buNone/>
              <a:defRPr sz="10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20808" y="6360355"/>
            <a:ext cx="5227560" cy="326411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836867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6218236" cy="699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24736" y="2288497"/>
            <a:ext cx="4585132" cy="1157228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44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18237" y="0"/>
            <a:ext cx="6224457" cy="699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64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66298" indent="0">
              <a:buNone/>
              <a:defRPr sz="2856"/>
            </a:lvl2pPr>
            <a:lvl3pPr marL="932597" indent="0">
              <a:buNone/>
              <a:defRPr sz="2448"/>
            </a:lvl3pPr>
            <a:lvl4pPr marL="1398895" indent="0">
              <a:buNone/>
              <a:defRPr sz="2040"/>
            </a:lvl4pPr>
            <a:lvl5pPr marL="1865193" indent="0">
              <a:buNone/>
              <a:defRPr sz="2040"/>
            </a:lvl5pPr>
            <a:lvl6pPr marL="2331491" indent="0">
              <a:buNone/>
              <a:defRPr sz="2040"/>
            </a:lvl6pPr>
            <a:lvl7pPr marL="2797790" indent="0">
              <a:buNone/>
              <a:defRPr sz="2040"/>
            </a:lvl7pPr>
            <a:lvl8pPr marL="3264088" indent="0">
              <a:buNone/>
              <a:defRPr sz="2040"/>
            </a:lvl8pPr>
            <a:lvl9pPr marL="3730386" indent="0">
              <a:buNone/>
              <a:defRPr sz="204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7937" y="3620588"/>
            <a:ext cx="3870853" cy="2237715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30">
                <a:solidFill>
                  <a:srgbClr val="FFFFFF"/>
                </a:solidFill>
              </a:defRPr>
            </a:lvl1pPr>
            <a:lvl2pPr marL="466298" indent="0">
              <a:buNone/>
              <a:defRPr sz="1428"/>
            </a:lvl2pPr>
            <a:lvl3pPr marL="932597" indent="0">
              <a:buNone/>
              <a:defRPr sz="1224"/>
            </a:lvl3pPr>
            <a:lvl4pPr marL="1398895" indent="0">
              <a:buNone/>
              <a:defRPr sz="1020"/>
            </a:lvl4pPr>
            <a:lvl5pPr marL="1865193" indent="0">
              <a:buNone/>
              <a:defRPr sz="1020"/>
            </a:lvl5pPr>
            <a:lvl6pPr marL="2331491" indent="0">
              <a:buNone/>
              <a:defRPr sz="1020"/>
            </a:lvl6pPr>
            <a:lvl7pPr marL="2797790" indent="0">
              <a:buNone/>
              <a:defRPr sz="1020"/>
            </a:lvl7pPr>
            <a:lvl8pPr marL="3264088" indent="0">
              <a:buNone/>
              <a:defRPr sz="1020"/>
            </a:lvl8pPr>
            <a:lvl9pPr marL="3730386" indent="0">
              <a:buNone/>
              <a:defRPr sz="10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20808" y="6360355"/>
            <a:ext cx="5227560" cy="326411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530487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446185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6625" y="955919"/>
            <a:ext cx="1324648" cy="50826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75875" y="955919"/>
            <a:ext cx="6322782" cy="50826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106592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702" y="1211287"/>
            <a:ext cx="11888787" cy="54848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749556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8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33" Type="http://schemas.openxmlformats.org/officeDocument/2006/relationships/theme" Target="../theme/theme3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29" Type="http://schemas.openxmlformats.org/officeDocument/2006/relationships/slideLayout" Target="../slideLayouts/slideLayout66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32" Type="http://schemas.openxmlformats.org/officeDocument/2006/relationships/slideLayout" Target="../slideLayouts/slideLayout69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31" Type="http://schemas.openxmlformats.org/officeDocument/2006/relationships/slideLayout" Target="../slideLayouts/slideLayout68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64.xml"/><Relationship Id="rId30" Type="http://schemas.openxmlformats.org/officeDocument/2006/relationships/slideLayout" Target="../slideLayouts/slideLayout67.xml"/><Relationship Id="rId8" Type="http://schemas.openxmlformats.org/officeDocument/2006/relationships/slideLayout" Target="../slideLayouts/slideLayout4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0" y="1212851"/>
            <a:ext cx="11887198" cy="2308324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419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8" r:id="rId1"/>
    <p:sldLayoutId id="2147484369" r:id="rId2"/>
    <p:sldLayoutId id="2147484371" r:id="rId3"/>
    <p:sldLayoutId id="2147484372" r:id="rId4"/>
    <p:sldLayoutId id="2147484373" r:id="rId5"/>
    <p:sldLayoutId id="2147484374" r:id="rId6"/>
    <p:sldLayoutId id="2147484375" r:id="rId7"/>
    <p:sldLayoutId id="2147484376" r:id="rId8"/>
    <p:sldLayoutId id="2147484377" r:id="rId9"/>
    <p:sldLayoutId id="2147484378" r:id="rId10"/>
    <p:sldLayoutId id="2147484379" r:id="rId11"/>
    <p:sldLayoutId id="2147484380" r:id="rId12"/>
    <p:sldLayoutId id="2147484381" r:id="rId13"/>
    <p:sldLayoutId id="2147484382" r:id="rId14"/>
    <p:sldLayoutId id="2147484531" r:id="rId15"/>
    <p:sldLayoutId id="2147484559" r:id="rId16"/>
  </p:sldLayoutIdLst>
  <p:transition>
    <p:fade/>
  </p:transition>
  <p:hf hdr="0" ftr="0" dt="0"/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02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36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4572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6858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9144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2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1430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2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C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5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1" y="1212851"/>
            <a:ext cx="11887198" cy="209288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648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5" r:id="rId1"/>
    <p:sldLayoutId id="2147484476" r:id="rId2"/>
    <p:sldLayoutId id="2147484477" r:id="rId3"/>
    <p:sldLayoutId id="2147484478" r:id="rId4"/>
    <p:sldLayoutId id="2147484479" r:id="rId5"/>
    <p:sldLayoutId id="2147484480" r:id="rId6"/>
    <p:sldLayoutId id="2147484481" r:id="rId7"/>
    <p:sldLayoutId id="2147484482" r:id="rId8"/>
    <p:sldLayoutId id="2147484483" r:id="rId9"/>
    <p:sldLayoutId id="2147484484" r:id="rId10"/>
    <p:sldLayoutId id="2147484485" r:id="rId11"/>
    <p:sldLayoutId id="2147484486" r:id="rId12"/>
    <p:sldLayoutId id="2147484487" r:id="rId13"/>
    <p:sldLayoutId id="2147484488" r:id="rId14"/>
    <p:sldLayoutId id="2147484489" r:id="rId15"/>
    <p:sldLayoutId id="2147484490" r:id="rId16"/>
    <p:sldLayoutId id="2147484491" r:id="rId17"/>
    <p:sldLayoutId id="2147484492" r:id="rId18"/>
    <p:sldLayoutId id="2147484493" r:id="rId19"/>
    <p:sldLayoutId id="2147484494" r:id="rId20"/>
    <p:sldLayoutId id="2147484495" r:id="rId21"/>
  </p:sldLayoutIdLst>
  <p:transition>
    <p:fade/>
  </p:transition>
  <p:txStyles>
    <p:titleStyle>
      <a:lvl1pPr algn="l" defTabSz="932563" rtl="0" eaLnBrk="1" latinLnBrk="0" hangingPunct="1">
        <a:lnSpc>
          <a:spcPct val="90000"/>
        </a:lnSpc>
        <a:spcBef>
          <a:spcPct val="0"/>
        </a:spcBef>
        <a:buNone/>
        <a:defRPr lang="en-US" sz="3999" b="0" kern="1200" cap="none" spc="-102" baseline="0" dirty="0">
          <a:ln w="3175">
            <a:noFill/>
          </a:ln>
          <a:gradFill>
            <a:gsLst>
              <a:gs pos="66272">
                <a:srgbClr val="000000"/>
              </a:gs>
              <a:gs pos="45562">
                <a:srgbClr val="000000"/>
              </a:gs>
            </a:gsLst>
            <a:lin ang="5400000" scaled="0"/>
          </a:gradFill>
          <a:effectLst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</p:titleStyle>
    <p:bodyStyle>
      <a:lvl1pPr marL="342834" marR="0" indent="-342834" algn="l" defTabSz="93256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3999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84088" marR="0" indent="-241253" algn="l" defTabSz="93256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799946" marR="0" indent="-228557" algn="l" defTabSz="93256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28503" marR="0" indent="-228557" algn="l" defTabSz="93256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57058" marR="0" indent="-228557" algn="l" defTabSz="93256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4548" indent="-233141" algn="l" defTabSz="9325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0830" indent="-233141" algn="l" defTabSz="9325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112" indent="-233141" algn="l" defTabSz="9325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3394" indent="-233141" algn="l" defTabSz="9325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281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563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8844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126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408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7689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3970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253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5"/>
            <a:ext cx="11889564" cy="567133"/>
          </a:xfrm>
          <a:prstGeom prst="rect">
            <a:avLst/>
          </a:prstGeom>
        </p:spPr>
        <p:txBody>
          <a:bodyPr vert="horz" wrap="square" lIns="146304" tIns="91440" rIns="146304" bIns="91440" rtlCol="0" anchor="ctr">
            <a:noAutofit/>
          </a:bodyPr>
          <a:lstStyle/>
          <a:p>
            <a:r>
              <a:rPr lang="en-US"/>
              <a:t>Click to edit slide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1" y="1843517"/>
            <a:ext cx="11887198" cy="5151008"/>
          </a:xfrm>
          <a:prstGeom prst="rect">
            <a:avLst/>
          </a:prstGeom>
        </p:spPr>
        <p:txBody>
          <a:bodyPr vert="horz" wrap="square" lIns="182880" tIns="146304" rIns="182880" bIns="146304" rtlCol="0">
            <a:normAutofit/>
          </a:bodyPr>
          <a:lstStyle/>
          <a:p>
            <a:pPr lvl="0"/>
            <a:r>
              <a:rPr lang="en-US"/>
              <a:t>Click to edit slide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0190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7" r:id="rId1"/>
    <p:sldLayoutId id="2147484498" r:id="rId2"/>
    <p:sldLayoutId id="2147484499" r:id="rId3"/>
    <p:sldLayoutId id="2147484500" r:id="rId4"/>
    <p:sldLayoutId id="2147484501" r:id="rId5"/>
    <p:sldLayoutId id="2147484502" r:id="rId6"/>
    <p:sldLayoutId id="2147484503" r:id="rId7"/>
    <p:sldLayoutId id="2147484504" r:id="rId8"/>
    <p:sldLayoutId id="2147484505" r:id="rId9"/>
    <p:sldLayoutId id="2147484506" r:id="rId10"/>
    <p:sldLayoutId id="2147484507" r:id="rId11"/>
    <p:sldLayoutId id="2147484508" r:id="rId12"/>
    <p:sldLayoutId id="2147484509" r:id="rId13"/>
    <p:sldLayoutId id="2147484510" r:id="rId14"/>
    <p:sldLayoutId id="2147484511" r:id="rId15"/>
    <p:sldLayoutId id="2147484512" r:id="rId16"/>
    <p:sldLayoutId id="2147484513" r:id="rId17"/>
    <p:sldLayoutId id="2147484514" r:id="rId18"/>
    <p:sldLayoutId id="2147484515" r:id="rId19"/>
    <p:sldLayoutId id="2147484516" r:id="rId20"/>
    <p:sldLayoutId id="2147484517" r:id="rId21"/>
    <p:sldLayoutId id="2147484518" r:id="rId22"/>
    <p:sldLayoutId id="2147484519" r:id="rId23"/>
    <p:sldLayoutId id="2147484520" r:id="rId24"/>
    <p:sldLayoutId id="2147484521" r:id="rId25"/>
    <p:sldLayoutId id="2147484522" r:id="rId26"/>
    <p:sldLayoutId id="2147484523" r:id="rId27"/>
    <p:sldLayoutId id="2147484524" r:id="rId28"/>
    <p:sldLayoutId id="2147484525" r:id="rId29"/>
    <p:sldLayoutId id="2147484526" r:id="rId30"/>
    <p:sldLayoutId id="2147484528" r:id="rId31"/>
    <p:sldLayoutId id="2147484529" r:id="rId3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32563" rtl="0" eaLnBrk="1" latinLnBrk="0" hangingPunct="1">
        <a:lnSpc>
          <a:spcPct val="90000"/>
        </a:lnSpc>
        <a:spcBef>
          <a:spcPct val="0"/>
        </a:spcBef>
        <a:buNone/>
        <a:defRPr lang="en-US" sz="4488" b="0" kern="1200" cap="none" spc="-102" baseline="0" dirty="0" smtClean="0">
          <a:ln w="3175">
            <a:noFill/>
          </a:ln>
          <a:solidFill>
            <a:schemeClr val="tx1"/>
          </a:solidFill>
          <a:effectLst/>
          <a:latin typeface="+mn-lt"/>
          <a:ea typeface="+mn-ea"/>
          <a:cs typeface="Segoe UI" pitchFamily="34" charset="0"/>
        </a:defRPr>
      </a:lvl1pPr>
    </p:titleStyle>
    <p:bodyStyle>
      <a:lvl1pPr marL="0" marR="0" indent="0" algn="l" defTabSz="93256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Tx/>
        <a:buNone/>
        <a:tabLst/>
        <a:defRPr sz="3264" kern="1200" spc="0" baseline="0">
          <a:solidFill>
            <a:schemeClr val="tx1"/>
          </a:solidFill>
          <a:latin typeface="+mj-lt"/>
          <a:ea typeface="+mn-ea"/>
          <a:cs typeface="+mn-cs"/>
        </a:defRPr>
      </a:lvl1pPr>
      <a:lvl2pPr marL="0" marR="0" indent="-241253" algn="l" defTabSz="93256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§"/>
        <a:tabLst/>
        <a:defRPr sz="2448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514030" marR="0" indent="-220298" algn="l" defTabSz="93256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§"/>
        <a:tabLst/>
        <a:defRPr sz="204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734328" marR="0" indent="-220298" algn="l" defTabSz="93256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§"/>
        <a:tabLst/>
        <a:defRPr sz="1836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954626" marR="0" indent="-183582" algn="l" defTabSz="93256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§"/>
        <a:tabLst/>
        <a:defRPr sz="1632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4548" indent="-233141" algn="l" defTabSz="9325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0830" indent="-233141" algn="l" defTabSz="9325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112" indent="-233141" algn="l" defTabSz="9325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3394" indent="-233141" algn="l" defTabSz="9325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281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563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8844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126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408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7689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3970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253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75875" y="983897"/>
            <a:ext cx="7884725" cy="1212384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875" y="2690561"/>
            <a:ext cx="7884725" cy="31637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78265" y="6363015"/>
            <a:ext cx="2808964" cy="330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71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32288" y="6360355"/>
            <a:ext cx="6019520" cy="3264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71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4661" y="6341703"/>
            <a:ext cx="373094" cy="373041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22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204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7" r:id="rId1"/>
    <p:sldLayoutId id="2147484638" r:id="rId2"/>
    <p:sldLayoutId id="2147484639" r:id="rId3"/>
    <p:sldLayoutId id="2147484640" r:id="rId4"/>
    <p:sldLayoutId id="2147484641" r:id="rId5"/>
    <p:sldLayoutId id="2147484642" r:id="rId6"/>
    <p:sldLayoutId id="2147484643" r:id="rId7"/>
    <p:sldLayoutId id="2147484644" r:id="rId8"/>
    <p:sldLayoutId id="2147484645" r:id="rId9"/>
    <p:sldLayoutId id="2147484646" r:id="rId10"/>
    <p:sldLayoutId id="2147484647" r:id="rId11"/>
    <p:sldLayoutId id="2147484649" r:id="rId12"/>
  </p:sldLayoutIdLst>
  <p:transition>
    <p:fade/>
  </p:transition>
  <p:hf hdr="0" ftr="0" dt="0"/>
  <p:txStyles>
    <p:titleStyle>
      <a:lvl1pPr algn="ctr" defTabSz="932597" rtl="0" eaLnBrk="1" latinLnBrk="0" hangingPunct="1">
        <a:lnSpc>
          <a:spcPct val="90000"/>
        </a:lnSpc>
        <a:spcBef>
          <a:spcPct val="0"/>
        </a:spcBef>
        <a:buNone/>
        <a:defRPr sz="2856" kern="1200" cap="all" spc="204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33149" indent="-233149" algn="l" defTabSz="932597" rtl="0" eaLnBrk="1" latinLnBrk="0" hangingPunct="1">
        <a:lnSpc>
          <a:spcPct val="100000"/>
        </a:lnSpc>
        <a:spcBef>
          <a:spcPts val="1020"/>
        </a:spcBef>
        <a:buClr>
          <a:schemeClr val="accent2"/>
        </a:buClr>
        <a:buFont typeface="Arial" panose="020B0604020202020204" pitchFamily="34" charset="0"/>
        <a:buChar char="•"/>
        <a:defRPr sz="18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66298" indent="-233149" algn="l" defTabSz="932597" rtl="0" eaLnBrk="1" latinLnBrk="0" hangingPunct="1">
        <a:lnSpc>
          <a:spcPct val="100000"/>
        </a:lnSpc>
        <a:spcBef>
          <a:spcPts val="1020"/>
        </a:spcBef>
        <a:buClr>
          <a:schemeClr val="accent2"/>
        </a:buClr>
        <a:buFont typeface="Arial" panose="020B0604020202020204" pitchFamily="34" charset="0"/>
        <a:buChar char="•"/>
        <a:defRPr sz="163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99447" indent="-233149" algn="l" defTabSz="932597" rtl="0" eaLnBrk="1" latinLnBrk="0" hangingPunct="1">
        <a:lnSpc>
          <a:spcPct val="100000"/>
        </a:lnSpc>
        <a:spcBef>
          <a:spcPts val="1020"/>
        </a:spcBef>
        <a:buClr>
          <a:schemeClr val="accent2"/>
        </a:buClr>
        <a:buFont typeface="Arial" panose="020B0604020202020204" pitchFamily="34" charset="0"/>
        <a:buChar char="•"/>
        <a:defRPr sz="163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32597" indent="-233149" algn="l" defTabSz="932597" rtl="0" eaLnBrk="1" latinLnBrk="0" hangingPunct="1">
        <a:lnSpc>
          <a:spcPct val="100000"/>
        </a:lnSpc>
        <a:spcBef>
          <a:spcPts val="1020"/>
        </a:spcBef>
        <a:buClr>
          <a:schemeClr val="accent2"/>
        </a:buClr>
        <a:buFont typeface="Arial" panose="020B0604020202020204" pitchFamily="34" charset="0"/>
        <a:buChar char="•"/>
        <a:defRPr sz="163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65746" indent="-233149" algn="l" defTabSz="932597" rtl="0" eaLnBrk="1" latinLnBrk="0" hangingPunct="1">
        <a:lnSpc>
          <a:spcPct val="100000"/>
        </a:lnSpc>
        <a:spcBef>
          <a:spcPts val="1020"/>
        </a:spcBef>
        <a:buClr>
          <a:schemeClr val="accent2"/>
        </a:buClr>
        <a:buFont typeface="Arial" panose="020B0604020202020204" pitchFamily="34" charset="0"/>
        <a:buChar char="•"/>
        <a:defRPr sz="163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38989" indent="-233149" algn="l" defTabSz="932597" rtl="0" eaLnBrk="1" latinLnBrk="0" hangingPunct="1">
        <a:lnSpc>
          <a:spcPct val="100000"/>
        </a:lnSpc>
        <a:spcBef>
          <a:spcPts val="1020"/>
        </a:spcBef>
        <a:buClr>
          <a:schemeClr val="accent2"/>
        </a:buClr>
        <a:buFont typeface="Arial" panose="020B0604020202020204" pitchFamily="34" charset="0"/>
        <a:buChar char="•"/>
        <a:defRPr sz="1632" kern="1200">
          <a:solidFill>
            <a:schemeClr val="tx1"/>
          </a:solidFill>
          <a:latin typeface="+mn-lt"/>
          <a:ea typeface="+mn-ea"/>
          <a:cs typeface="+mn-cs"/>
        </a:defRPr>
      </a:lvl6pPr>
      <a:lvl7pPr marL="1513851" indent="-233149" algn="l" defTabSz="932597" rtl="0" eaLnBrk="1" latinLnBrk="0" hangingPunct="1">
        <a:lnSpc>
          <a:spcPct val="100000"/>
        </a:lnSpc>
        <a:spcBef>
          <a:spcPts val="1020"/>
        </a:spcBef>
        <a:buClr>
          <a:schemeClr val="accent2"/>
        </a:buClr>
        <a:buFont typeface="Arial" panose="020B0604020202020204" pitchFamily="34" charset="0"/>
        <a:buChar char="•"/>
        <a:defRPr sz="1632" kern="1200">
          <a:solidFill>
            <a:schemeClr val="tx1"/>
          </a:solidFill>
          <a:latin typeface="+mn-lt"/>
          <a:ea typeface="+mn-ea"/>
          <a:cs typeface="+mn-cs"/>
        </a:defRPr>
      </a:lvl7pPr>
      <a:lvl8pPr marL="1690331" indent="-233149" algn="l" defTabSz="932597" rtl="0" eaLnBrk="1" latinLnBrk="0" hangingPunct="1">
        <a:lnSpc>
          <a:spcPct val="100000"/>
        </a:lnSpc>
        <a:spcBef>
          <a:spcPts val="1020"/>
        </a:spcBef>
        <a:buClr>
          <a:schemeClr val="accent2"/>
        </a:buClr>
        <a:buFont typeface="Arial" panose="020B0604020202020204" pitchFamily="34" charset="0"/>
        <a:buChar char="•"/>
        <a:defRPr sz="1632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2" indent="-233149" algn="l" defTabSz="932597" rtl="0" eaLnBrk="1" latinLnBrk="0" hangingPunct="1">
        <a:lnSpc>
          <a:spcPct val="100000"/>
        </a:lnSpc>
        <a:spcBef>
          <a:spcPts val="1020"/>
        </a:spcBef>
        <a:buClr>
          <a:schemeClr val="accent2"/>
        </a:buClr>
        <a:buFont typeface="Arial" panose="020B0604020202020204" pitchFamily="34" charset="0"/>
        <a:buChar char="•"/>
        <a:defRPr sz="1632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1pPr>
      <a:lvl2pPr marL="466298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2pPr>
      <a:lvl3pPr marL="932597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3pPr>
      <a:lvl4pPr marL="1398895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4pPr>
      <a:lvl5pPr marL="1865193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5pPr>
      <a:lvl6pPr marL="2331491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6pPr>
      <a:lvl7pPr marL="2797790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7pPr>
      <a:lvl8pPr marL="3264088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8pPr>
      <a:lvl9pPr marL="3730386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annio@microsoft.com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1.xml"/><Relationship Id="rId4" Type="http://schemas.openxmlformats.org/officeDocument/2006/relationships/hyperlink" Target="https://www.linkedin.com/in/danni-ortman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microsoft.com/en-us/power-bi/paginated-reports/report-builder-shared-datasets#steps-to-get-the-dax-query" TargetMode="External"/><Relationship Id="rId2" Type="http://schemas.openxmlformats.org/officeDocument/2006/relationships/hyperlink" Target="https://learn.microsoft.com/en-us/power-bi/paginated-reports/web-authoring/get-started-paginated-formatted-table" TargetMode="External"/><Relationship Id="rId1" Type="http://schemas.openxmlformats.org/officeDocument/2006/relationships/slideLayout" Target="../slideLayouts/slideLayout81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learn.microsoft.com/en-us/training/modules/create-paginated-reports-power-bi/2-get-data" TargetMode="External"/><Relationship Id="rId13" Type="http://schemas.openxmlformats.org/officeDocument/2006/relationships/hyperlink" Target="https://www.youtube.com/watch?v=k7pZzwgXW-g" TargetMode="External"/><Relationship Id="rId18" Type="http://schemas.openxmlformats.org/officeDocument/2006/relationships/hyperlink" Target="https://learn.microsoft.com/en-us/power-bi/paginated-reports/paginated-reports-report-builder-power-bi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hyperlink" Target="https://www.youtube.com/watch?v=gMLwKdfSmu0" TargetMode="External"/><Relationship Id="rId17" Type="http://schemas.openxmlformats.org/officeDocument/2006/relationships/hyperlink" Target="https://www.youtube.com/watch?v=An9we_H_-o8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www.youtube.com/watch?v=3QFIw325Y0g" TargetMode="External"/><Relationship Id="rId1" Type="http://schemas.openxmlformats.org/officeDocument/2006/relationships/slideLayout" Target="../slideLayouts/slideLayout76.xml"/><Relationship Id="rId6" Type="http://schemas.openxmlformats.org/officeDocument/2006/relationships/diagramColors" Target="../diagrams/colors1.xml"/><Relationship Id="rId11" Type="http://schemas.openxmlformats.org/officeDocument/2006/relationships/hyperlink" Target="https://learn.microsoft.com/en-us/power-bi/paginated-reports/paginated-reports-quickstart-aw" TargetMode="External"/><Relationship Id="rId5" Type="http://schemas.openxmlformats.org/officeDocument/2006/relationships/diagramQuickStyle" Target="../diagrams/quickStyle1.xml"/><Relationship Id="rId15" Type="http://schemas.openxmlformats.org/officeDocument/2006/relationships/hyperlink" Target="https://learn.microsoft.com/en-us/training/modules/create-paginated-reports-power-bi/?source=recommendations" TargetMode="External"/><Relationship Id="rId10" Type="http://schemas.openxmlformats.org/officeDocument/2006/relationships/hyperlink" Target="https://learn.microsoft.com/en-us/power-bi/paginated-reports/parameters/paginated-reports-create-parameters" TargetMode="External"/><Relationship Id="rId4" Type="http://schemas.openxmlformats.org/officeDocument/2006/relationships/diagramLayout" Target="../diagrams/layout1.xml"/><Relationship Id="rId9" Type="http://schemas.openxmlformats.org/officeDocument/2006/relationships/hyperlink" Target="https://learn.microsoft.com/en-us/power-bi/paginated-reports/paginated-reports-quickstart-aw#add-a-report-title" TargetMode="External"/><Relationship Id="rId14" Type="http://schemas.openxmlformats.org/officeDocument/2006/relationships/hyperlink" Target="https://www.youtube.com/watch?v=v79MjJZoIZ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30BC020-BDBF-49EB-9898-BAB5BF559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436475" cy="69945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950C64-5D81-40F1-9601-8BA0D63BA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497262"/>
            <a:ext cx="12436475" cy="34972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E4A641-C00B-5FD3-72B4-3B4FFA70B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9982" y="1478798"/>
            <a:ext cx="7556510" cy="982345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3BE3A04-9D92-9302-9B7E-6889C92C3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0589" y="3657600"/>
            <a:ext cx="9304773" cy="31551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i="0" dirty="0">
                <a:solidFill>
                  <a:srgbClr val="FFFFFF"/>
                </a:solidFill>
                <a:effectLst/>
                <a:latin typeface="Fira Sans" panose="020B0503050000020004" pitchFamily="34" charset="0"/>
              </a:rPr>
              <a:t>Paginated Reports.. When to use and how to create</a:t>
            </a:r>
            <a:br>
              <a:rPr lang="en-US" sz="2000" b="1" i="0" dirty="0">
                <a:solidFill>
                  <a:srgbClr val="FFFFFF"/>
                </a:solidFill>
                <a:effectLst/>
                <a:latin typeface="Fira Sans" panose="020B0503050000020004" pitchFamily="34" charset="0"/>
              </a:rPr>
            </a:br>
            <a:r>
              <a:rPr lang="en-US" sz="2000" b="1" i="0" dirty="0">
                <a:solidFill>
                  <a:srgbClr val="FFFFFF"/>
                </a:solidFill>
                <a:effectLst/>
                <a:latin typeface="Fira Sans" panose="020B0503050000020004" pitchFamily="34" charset="0"/>
              </a:rPr>
              <a:t>February 20, 2025</a:t>
            </a:r>
          </a:p>
          <a:p>
            <a:pPr marL="0" indent="0">
              <a:buNone/>
            </a:pPr>
            <a:br>
              <a:rPr lang="en-US" sz="2400" dirty="0">
                <a:solidFill>
                  <a:schemeClr val="bg1"/>
                </a:solidFill>
              </a:rPr>
            </a:b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Danni Olson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dannio@microsoft.com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v-SE" sz="24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Danni (Ortman) Olson | LinkedIn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92748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6606F5-22EB-561B-1269-33F040A58B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4702" y="1211287"/>
            <a:ext cx="11888787" cy="3397853"/>
          </a:xfrm>
        </p:spPr>
        <p:txBody>
          <a:bodyPr/>
          <a:lstStyle/>
          <a:p>
            <a:pPr marL="0" indent="0">
              <a:buNone/>
            </a:pPr>
            <a:r>
              <a:rPr lang="en-US" sz="2400" b="1" i="0" dirty="0">
                <a:solidFill>
                  <a:srgbClr val="434343"/>
                </a:solidFill>
                <a:effectLst/>
                <a:latin typeface="Open Sans" panose="020B0606030504020204" pitchFamily="34" charset="0"/>
              </a:rPr>
              <a:t>February 20, 2025 — 11 am </a:t>
            </a:r>
            <a:r>
              <a:rPr lang="en-US" sz="2400" b="1" i="0" dirty="0" err="1">
                <a:solidFill>
                  <a:srgbClr val="434343"/>
                </a:solidFill>
                <a:effectLst/>
                <a:latin typeface="Open Sans" panose="020B0606030504020204" pitchFamily="34" charset="0"/>
              </a:rPr>
              <a:t>pst</a:t>
            </a:r>
            <a:r>
              <a:rPr lang="en-US" sz="2400" b="1" i="0" dirty="0">
                <a:solidFill>
                  <a:srgbClr val="434343"/>
                </a:solidFill>
                <a:effectLst/>
                <a:latin typeface="Open Sans" panose="020B0606030504020204" pitchFamily="34" charset="0"/>
              </a:rPr>
              <a:t>/2 pm </a:t>
            </a:r>
            <a:r>
              <a:rPr lang="en-US" sz="2400" b="1" i="0" dirty="0" err="1">
                <a:solidFill>
                  <a:srgbClr val="434343"/>
                </a:solidFill>
                <a:effectLst/>
                <a:latin typeface="Open Sans" panose="020B0606030504020204" pitchFamily="34" charset="0"/>
              </a:rPr>
              <a:t>est</a:t>
            </a:r>
            <a:br>
              <a:rPr lang="en-US" sz="2400" b="0" i="0" dirty="0">
                <a:solidFill>
                  <a:srgbClr val="434343"/>
                </a:solidFill>
                <a:effectLst/>
                <a:latin typeface="Open Sans" panose="020B0606030504020204" pitchFamily="34" charset="0"/>
              </a:rPr>
            </a:br>
            <a:br>
              <a:rPr lang="en-US" sz="2400" b="0" i="0" dirty="0">
                <a:solidFill>
                  <a:srgbClr val="434343"/>
                </a:solidFill>
                <a:effectLst/>
                <a:latin typeface="Open Sans" panose="020B0606030504020204" pitchFamily="34" charset="0"/>
              </a:rPr>
            </a:br>
            <a:r>
              <a:rPr lang="en-US" sz="2400" b="1" i="0" dirty="0">
                <a:solidFill>
                  <a:srgbClr val="434343"/>
                </a:solidFill>
                <a:effectLst/>
                <a:latin typeface="Open Sans" panose="020B0606030504020204" pitchFamily="34" charset="0"/>
              </a:rPr>
              <a:t>Description:</a:t>
            </a:r>
            <a:r>
              <a:rPr lang="en-US" sz="2400" b="0" i="0" dirty="0">
                <a:solidFill>
                  <a:srgbClr val="434343"/>
                </a:solidFill>
                <a:effectLst/>
                <a:latin typeface="Open Sans" panose="020B0606030504020204" pitchFamily="34" charset="0"/>
              </a:rPr>
              <a:t> This session will focus on the creation of Paginated reports. </a:t>
            </a:r>
          </a:p>
          <a:p>
            <a:pPr marL="0" indent="0">
              <a:buNone/>
            </a:pPr>
            <a:r>
              <a:rPr lang="en-US" sz="2400" b="1" i="0" dirty="0">
                <a:solidFill>
                  <a:srgbClr val="434343"/>
                </a:solidFill>
                <a:effectLst/>
                <a:latin typeface="Open Sans" panose="020B0606030504020204" pitchFamily="34" charset="0"/>
              </a:rPr>
              <a:t>Paginated reports</a:t>
            </a:r>
            <a:r>
              <a:rPr lang="en-US" sz="2400" b="0" i="0" dirty="0">
                <a:solidFill>
                  <a:srgbClr val="434343"/>
                </a:solidFill>
                <a:effectLst/>
                <a:latin typeface="Open Sans" panose="020B0606030504020204" pitchFamily="34" charset="0"/>
              </a:rPr>
              <a:t> are intended for printing or sharing. They are referred to as </a:t>
            </a:r>
            <a:r>
              <a:rPr lang="en-US" sz="2400" b="0" i="1" dirty="0">
                <a:solidFill>
                  <a:srgbClr val="434343"/>
                </a:solidFill>
                <a:effectLst/>
                <a:latin typeface="Open Sans" panose="020B0606030504020204" pitchFamily="34" charset="0"/>
              </a:rPr>
              <a:t>paginated</a:t>
            </a:r>
            <a:r>
              <a:rPr lang="en-US" sz="2400" b="0" i="0" dirty="0">
                <a:solidFill>
                  <a:srgbClr val="434343"/>
                </a:solidFill>
                <a:effectLst/>
                <a:latin typeface="Open Sans" panose="020B0606030504020204" pitchFamily="34" charset="0"/>
              </a:rPr>
              <a:t> because they are formatted to fit well on a page. These reports display all data in a table format, even if the table spans multiple pages.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434343"/>
                </a:solidFill>
                <a:effectLst/>
                <a:latin typeface="Open Sans" panose="020B0606030504020204" pitchFamily="34" charset="0"/>
              </a:rPr>
              <a:t>Power BI Report Builder is the dedicated tool used for authoring paginated reports within the Power BI service. Discover best practices, tips, and tricks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7736063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7000"/>
                <a:shade val="100000"/>
                <a:satMod val="185000"/>
                <a:lumMod val="120000"/>
              </a:schemeClr>
            </a:gs>
            <a:gs pos="100000">
              <a:schemeClr val="bg1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9535479-735F-425C-820F-EE2A1625F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436475" cy="69945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33B18-9811-B520-1D87-0BB3F9D9E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874" y="983896"/>
            <a:ext cx="7884726" cy="1212384"/>
          </a:xfrm>
          <a:solidFill>
            <a:schemeClr val="accent1"/>
          </a:solidFill>
          <a:ln w="177800" cmpd="thinThick">
            <a:solidFill>
              <a:schemeClr val="accent1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pPr defTabSz="914400"/>
            <a:r>
              <a:rPr lang="en-US" sz="2800" kern="1200" cap="none" spc="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Interactive vs. Paginated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438354-C62F-3A41-20CD-F5E27E7B84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75874" y="2690560"/>
            <a:ext cx="7884726" cy="316373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spcBef>
                <a:spcPts val="1000"/>
              </a:spcBef>
            </a:pPr>
            <a:r>
              <a:rPr lang="en-US" dirty="0"/>
              <a:t>Export, PDF, Dynamic Report</a:t>
            </a:r>
          </a:p>
          <a:p>
            <a:pPr indent="-228600" defTabSz="914400">
              <a:spcBef>
                <a:spcPts val="1000"/>
              </a:spcBef>
            </a:pPr>
            <a:r>
              <a:rPr lang="en-US" dirty="0"/>
              <a:t>Export, many choices, Paginated Report</a:t>
            </a:r>
          </a:p>
        </p:txBody>
      </p:sp>
    </p:spTree>
    <p:extLst>
      <p:ext uri="{BB962C8B-B14F-4D97-AF65-F5344CB8AC3E}">
        <p14:creationId xmlns:p14="http://schemas.microsoft.com/office/powerpoint/2010/main" val="38548484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DECCA5-4F5F-EA0A-D06B-79AF648B7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436473" cy="69945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47624" cy="69945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941C94-4CFC-BE6D-9662-448679133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09" y="656276"/>
            <a:ext cx="4529788" cy="1835715"/>
          </a:xfrm>
          <a:noFill/>
          <a:ln>
            <a:solidFill>
              <a:schemeClr val="bg1"/>
            </a:solidFill>
          </a:ln>
        </p:spPr>
        <p:txBody>
          <a:bodyPr vert="horz" wrap="square" lIns="182880" tIns="182880" rIns="182880" bIns="182880" rtlCol="0" anchor="ctr">
            <a:normAutofit/>
          </a:bodyPr>
          <a:lstStyle/>
          <a:p>
            <a:pPr defTabSz="914400"/>
            <a:r>
              <a:rPr lang="en-US" sz="2400" spc="200" dirty="0">
                <a:solidFill>
                  <a:schemeClr val="bg1"/>
                </a:solidFill>
              </a:rPr>
              <a:t>Simple Creation of </a:t>
            </a:r>
            <a:r>
              <a:rPr lang="en-US" sz="2400" spc="200" dirty="0">
                <a:solidFill>
                  <a:schemeClr val="tx1"/>
                </a:solidFill>
                <a:highlight>
                  <a:srgbClr val="FFFF00"/>
                </a:highlight>
              </a:rPr>
              <a:t>Data Sources</a:t>
            </a:r>
            <a:br>
              <a:rPr lang="en-US" sz="2400" spc="200" dirty="0">
                <a:solidFill>
                  <a:schemeClr val="tx1"/>
                </a:solidFill>
                <a:highlight>
                  <a:srgbClr val="FFFF00"/>
                </a:highlight>
              </a:rPr>
            </a:br>
            <a:r>
              <a:rPr lang="en-US" sz="2400" spc="200" dirty="0">
                <a:solidFill>
                  <a:schemeClr val="tx1"/>
                </a:solidFill>
                <a:highlight>
                  <a:srgbClr val="FFFF00"/>
                </a:highlight>
              </a:rPr>
              <a:t>&amp; </a:t>
            </a:r>
            <a:br>
              <a:rPr lang="en-US" sz="2400" spc="200" dirty="0">
                <a:solidFill>
                  <a:schemeClr val="tx1"/>
                </a:solidFill>
                <a:highlight>
                  <a:srgbClr val="FFFF00"/>
                </a:highlight>
              </a:rPr>
            </a:br>
            <a:r>
              <a:rPr lang="en-US" sz="2400" spc="200" dirty="0">
                <a:solidFill>
                  <a:schemeClr val="tx1"/>
                </a:solidFill>
                <a:highlight>
                  <a:srgbClr val="FFFF00"/>
                </a:highlight>
              </a:rPr>
              <a:t>Data Sets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EF8BAB-6A41-FE11-C990-9A0D3BA3C0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6370" y="2690560"/>
            <a:ext cx="3431429" cy="3483618"/>
          </a:xfrm>
        </p:spPr>
        <p:txBody>
          <a:bodyPr vert="horz" lIns="91440" tIns="45720" rIns="91440" bIns="45720" rtlCol="0">
            <a:normAutofit/>
          </a:bodyPr>
          <a:lstStyle/>
          <a:p>
            <a:pPr marL="347449" indent="-228600" defTabSz="914400">
              <a:spcBef>
                <a:spcPts val="1000"/>
              </a:spcBef>
            </a:pPr>
            <a:r>
              <a:rPr lang="en-US" dirty="0">
                <a:solidFill>
                  <a:schemeClr val="bg1"/>
                </a:solidFill>
              </a:rPr>
              <a:t>Inside the PBI Service</a:t>
            </a:r>
          </a:p>
          <a:p>
            <a:pPr marL="580598" lvl="1" indent="-228600" defTabSz="914400">
              <a:spcBef>
                <a:spcPts val="1000"/>
              </a:spcBef>
            </a:pPr>
            <a:r>
              <a:rPr lang="en-US" dirty="0">
                <a:solidFill>
                  <a:schemeClr val="bg1"/>
                </a:solidFill>
                <a:hlinkClick r:id="rId2"/>
              </a:rPr>
              <a:t>Creating </a:t>
            </a:r>
            <a:r>
              <a:rPr lang="en-US" dirty="0" err="1">
                <a:solidFill>
                  <a:schemeClr val="bg1"/>
                </a:solidFill>
                <a:hlinkClick r:id="rId2"/>
              </a:rPr>
              <a:t>DataSource</a:t>
            </a:r>
            <a:r>
              <a:rPr lang="en-US" dirty="0">
                <a:solidFill>
                  <a:schemeClr val="bg1"/>
                </a:solidFill>
                <a:hlinkClick r:id="rId2"/>
              </a:rPr>
              <a:t> and </a:t>
            </a:r>
            <a:r>
              <a:rPr lang="en-US" dirty="0" err="1">
                <a:solidFill>
                  <a:schemeClr val="bg1"/>
                </a:solidFill>
                <a:hlinkClick r:id="rId2"/>
              </a:rPr>
              <a:t>DataSet</a:t>
            </a:r>
            <a:r>
              <a:rPr lang="en-US" dirty="0">
                <a:solidFill>
                  <a:schemeClr val="bg1"/>
                </a:solidFill>
                <a:hlinkClick r:id="rId2"/>
              </a:rPr>
              <a:t> using PBI Service</a:t>
            </a:r>
            <a:endParaRPr lang="en-US" dirty="0">
              <a:solidFill>
                <a:schemeClr val="bg1"/>
              </a:solidFill>
            </a:endParaRPr>
          </a:p>
          <a:p>
            <a:pPr marL="347449" indent="-228600" defTabSz="914400">
              <a:spcBef>
                <a:spcPts val="1000"/>
              </a:spcBef>
            </a:pPr>
            <a:r>
              <a:rPr lang="en-US" dirty="0">
                <a:solidFill>
                  <a:schemeClr val="bg1"/>
                </a:solidFill>
              </a:rPr>
              <a:t>Inside of PBI Desktop</a:t>
            </a:r>
          </a:p>
          <a:p>
            <a:pPr marL="580598" lvl="1" indent="-228600" defTabSz="914400">
              <a:spcBef>
                <a:spcPts val="1000"/>
              </a:spcBef>
            </a:pPr>
            <a:r>
              <a:rPr lang="en-US" dirty="0">
                <a:hlinkClick r:id="rId3"/>
              </a:rPr>
              <a:t>Create </a:t>
            </a:r>
            <a:r>
              <a:rPr lang="en-US" dirty="0" err="1">
                <a:hlinkClick r:id="rId3"/>
              </a:rPr>
              <a:t>DataSource</a:t>
            </a:r>
            <a:r>
              <a:rPr lang="en-US" dirty="0">
                <a:hlinkClick r:id="rId3"/>
              </a:rPr>
              <a:t> and Data Set using DAX in Desktop</a:t>
            </a:r>
            <a:endParaRPr lang="en-US" dirty="0">
              <a:solidFill>
                <a:schemeClr val="bg1"/>
              </a:solidFill>
            </a:endParaRPr>
          </a:p>
          <a:p>
            <a:pPr marL="4549" indent="-228600" defTabSz="914400">
              <a:spcBef>
                <a:spcPts val="1000"/>
              </a:spcBef>
            </a:pPr>
            <a:endParaRPr lang="en-US" dirty="0">
              <a:solidFill>
                <a:schemeClr val="bg1"/>
              </a:solidFill>
            </a:endParaRPr>
          </a:p>
          <a:p>
            <a:pPr marL="4549" indent="-228600" defTabSz="914400">
              <a:spcBef>
                <a:spcPts val="1000"/>
              </a:spcBef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E0CF5E82-375E-DEA3-F2A3-83191E3178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9929" y="1785853"/>
            <a:ext cx="7564238" cy="342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40814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C25A5B43-BDC4-7D5E-8967-33430269E059}"/>
              </a:ext>
            </a:extLst>
          </p:cNvPr>
          <p:cNvGrpSpPr/>
          <p:nvPr/>
        </p:nvGrpSpPr>
        <p:grpSpPr>
          <a:xfrm>
            <a:off x="391632" y="1136138"/>
            <a:ext cx="11356439" cy="4972744"/>
            <a:chOff x="391632" y="1105993"/>
            <a:chExt cx="11356439" cy="497274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3A7F056-F0AE-B0F0-608E-ECDACBE45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42090" y="2186122"/>
              <a:ext cx="2010056" cy="147658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4A09474-5AB5-7B66-2D35-C5DEF69E9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1632" y="2252242"/>
              <a:ext cx="1886213" cy="466790"/>
            </a:xfrm>
            <a:prstGeom prst="rect">
              <a:avLst/>
            </a:prstGeom>
          </p:spPr>
        </p:pic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BA8CEB8-2681-E6B1-CCEC-9C01C34A4D57}"/>
                </a:ext>
              </a:extLst>
            </p:cNvPr>
            <p:cNvGrpSpPr/>
            <p:nvPr/>
          </p:nvGrpSpPr>
          <p:grpSpPr>
            <a:xfrm>
              <a:off x="7327854" y="1105993"/>
              <a:ext cx="4420217" cy="4972744"/>
              <a:chOff x="6721184" y="1469508"/>
              <a:chExt cx="4420217" cy="4972744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F6EDE41E-EB0A-4732-DC56-D6E14A4A0F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21184" y="1469508"/>
                <a:ext cx="4420217" cy="4972744"/>
              </a:xfrm>
              <a:prstGeom prst="rect">
                <a:avLst/>
              </a:prstGeom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C7B9688-7AF8-BA10-FFDA-3F988241E790}"/>
                  </a:ext>
                </a:extLst>
              </p:cNvPr>
              <p:cNvSpPr/>
              <p:nvPr/>
            </p:nvSpPr>
            <p:spPr>
              <a:xfrm>
                <a:off x="6812782" y="5556738"/>
                <a:ext cx="190919" cy="8855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7" name="Connector: Elbow 16">
              <a:extLst>
                <a:ext uri="{FF2B5EF4-FFF2-40B4-BE49-F238E27FC236}">
                  <a16:creationId xmlns:a16="http://schemas.microsoft.com/office/drawing/2014/main" id="{BCDE8C67-11AE-E84B-6EE1-62BCC9B0EADE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973936" y="3868815"/>
              <a:ext cx="2353918" cy="1135265"/>
            </a:xfrm>
            <a:prstGeom prst="bentConnector3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C167BEF-3391-3782-378E-3143C20E3B33}"/>
                </a:ext>
              </a:extLst>
            </p:cNvPr>
            <p:cNvCxnSpPr>
              <a:cxnSpLocks/>
            </p:cNvCxnSpPr>
            <p:nvPr/>
          </p:nvCxnSpPr>
          <p:spPr>
            <a:xfrm>
              <a:off x="6150894" y="4240404"/>
              <a:ext cx="117696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02DF038F-5C5D-45C2-C4EA-14812C295134}"/>
                </a:ext>
              </a:extLst>
            </p:cNvPr>
            <p:cNvCxnSpPr/>
            <p:nvPr/>
          </p:nvCxnSpPr>
          <p:spPr>
            <a:xfrm>
              <a:off x="2371411" y="2485637"/>
              <a:ext cx="1155560" cy="0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E1A3488E-9D28-1751-673E-A8E4DD3C3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11556" y="2719031"/>
              <a:ext cx="1710229" cy="152136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4140350937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09915392"/>
              </p:ext>
            </p:extLst>
          </p:nvPr>
        </p:nvGraphicFramePr>
        <p:xfrm>
          <a:off x="6130504" y="1233463"/>
          <a:ext cx="6251277" cy="48422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1725" y="0"/>
            <a:ext cx="10081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spc="-102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cs typeface="Segoe UI" pitchFamily="34" charset="0"/>
              </a:rPr>
              <a:t>Demo Power BI Report Builder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874508-191D-018D-887C-65B832655EBA}"/>
              </a:ext>
            </a:extLst>
          </p:cNvPr>
          <p:cNvSpPr txBox="1"/>
          <p:nvPr/>
        </p:nvSpPr>
        <p:spPr>
          <a:xfrm>
            <a:off x="0" y="566354"/>
            <a:ext cx="656757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Data Source and Data Set – See previous slide</a:t>
            </a:r>
          </a:p>
          <a:p>
            <a:pPr marL="752121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1616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data source is the connection information to a particular resource, like SQL Server.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Add a Data Source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2121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Create a Data Set - </a:t>
            </a:r>
            <a:r>
              <a:rPr lang="en-US" sz="1200" i="0" dirty="0">
                <a:solidFill>
                  <a:srgbClr val="16161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dataset is the saved information of the query against the data source, not the data. The data always resides in the </a:t>
            </a:r>
            <a:r>
              <a:rPr lang="en-US" sz="1200" i="0" dirty="0" err="1">
                <a:solidFill>
                  <a:srgbClr val="16161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DataSource</a:t>
            </a:r>
            <a:endParaRPr lang="en-US" sz="1200" i="0" dirty="0">
              <a:solidFill>
                <a:srgbClr val="161616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1616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a Table, Report Title, Page Number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2121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Create Report Title and Page Number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Create a Parameter</a:t>
            </a:r>
          </a:p>
          <a:p>
            <a:pPr marL="752121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Create parameters for paginated reports in Power BI Report Builder - Power BI | Microsoft Learn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Visualizations/Reports</a:t>
            </a:r>
          </a:p>
          <a:p>
            <a:pPr marL="752121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Tutorial: Create a paginated report and upload it to the Power BI service - Power BI | Microsoft Learn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Additional Learning</a:t>
            </a:r>
          </a:p>
          <a:p>
            <a:pPr marL="752121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No more Report Builder for Power BI Paginated Reports??? (youtube.com)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2121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Enabling Power BI Paginated Report Drill! (youtube.com)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2121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Create a date range parameter with Power BI Paginated Reports (youtube.com)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2121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15"/>
              </a:rPr>
              <a:t>Create paginated reports - Training | Microsoft Learn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2121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16"/>
              </a:rPr>
              <a:t>JTM-16: Create a Paginated Report from Power BI Dataset (Using Power BI report builder) (youtube.com)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2121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17"/>
              </a:rPr>
              <a:t>How to improve user experience when using date parameters in the paginated report - Power BI (youtube.com)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3371AD-8867-E482-16EA-93CAC7D428C3}"/>
              </a:ext>
            </a:extLst>
          </p:cNvPr>
          <p:cNvSpPr txBox="1"/>
          <p:nvPr/>
        </p:nvSpPr>
        <p:spPr>
          <a:xfrm>
            <a:off x="274638" y="5725368"/>
            <a:ext cx="62172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18"/>
              </a:rPr>
              <a:t>What are paginated reports in Power BI?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1128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A0AD9E2-7BFC-423C-A654-AED94D34E2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CA0AD9E2-7BFC-423C-A654-AED94D34E2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1DD49D5-DD38-4D7A-8CE9-3880AB0B5F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51DD49D5-DD38-4D7A-8CE9-3880AB0B5F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2175F81-A625-4DE4-89EB-AA69673D46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A2175F81-A625-4DE4-89EB-AA69673D46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CEAA0B-FCA2-4D73-A9FD-F472422D12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A9CEAA0B-FCA2-4D73-A9FD-F472422D12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E26EF3-3D13-48C9-A54D-8ADE421B4B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EEE26EF3-3D13-48C9-A54D-8ADE421B4B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94FBD1A-FE2F-4628-8BC4-C5FFBA05B9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dgm id="{C94FBD1A-FE2F-4628-8BC4-C5FFBA05B9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4D4470-D5F9-49F4-B86A-5D18B6C472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4E4D4470-D5F9-49F4-B86A-5D18B6C472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96B93B-DC70-4E1D-B267-8145F58985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FD96B93B-DC70-4E1D-B267-8145F58985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805DE1-9B2F-433D-9FA1-CAC1527EBF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E5805DE1-9B2F-433D-9FA1-CAC1527EBF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45A816D-137F-4C4E-80BB-CB9C334E8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F45A816D-137F-4C4E-80BB-CB9C334E8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EDA652D-7472-4A2F-B2C9-7805B5E2B4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2EDA652D-7472-4A2F-B2C9-7805B5E2B4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39D8589-42DF-455F-AEBB-B3B46DF520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839D8589-42DF-455F-AEBB-B3B46DF520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WHITE TEMPLATE">
  <a:themeElements>
    <a:clrScheme name="2016 - Template BLUE, light back">
      <a:dk1>
        <a:srgbClr val="353535"/>
      </a:dk1>
      <a:lt1>
        <a:srgbClr val="FFFFFF"/>
      </a:lt1>
      <a:dk2>
        <a:srgbClr val="0078D7"/>
      </a:dk2>
      <a:lt2>
        <a:srgbClr val="EAEAEA"/>
      </a:lt2>
      <a:accent1>
        <a:srgbClr val="0078D7"/>
      </a:accent1>
      <a:accent2>
        <a:srgbClr val="002050"/>
      </a:accent2>
      <a:accent3>
        <a:srgbClr val="00BCF2"/>
      </a:accent3>
      <a:accent4>
        <a:srgbClr val="B4009E"/>
      </a:accent4>
      <a:accent5>
        <a:srgbClr val="737373"/>
      </a:accent5>
      <a:accent6>
        <a:srgbClr val="E6E6E6"/>
      </a:accent6>
      <a:hlink>
        <a:srgbClr val="0078D7"/>
      </a:hlink>
      <a:folHlink>
        <a:srgbClr val="0078D7"/>
      </a:folHlink>
    </a:clrScheme>
    <a:fontScheme name="Segoe UI Light - Segoe UI Semilight">
      <a:majorFont>
        <a:latin typeface="Segoe UI Light"/>
        <a:ea typeface=""/>
        <a:cs typeface=""/>
      </a:majorFont>
      <a:minorFont>
        <a:latin typeface="Segoe UI Semilight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0000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3600" dirty="0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6-9_Business_BLUE_2017_13.potx" id="{BA7D5050-3AD0-4CB6-9A61-7BECC949B49C}" vid="{7868751D-28D7-49DA-9A1E-005CDB50450F}"/>
    </a:ext>
  </a:extLst>
</a:theme>
</file>

<file path=ppt/theme/theme2.xml><?xml version="1.0" encoding="utf-8"?>
<a:theme xmlns:a="http://schemas.openxmlformats.org/drawingml/2006/main" name="5-50002_Ignite_Breakout_Template">
  <a:themeElements>
    <a:clrScheme name="Custom 5">
      <a:dk1>
        <a:srgbClr val="505050"/>
      </a:dk1>
      <a:lt1>
        <a:srgbClr val="FFFFFF"/>
      </a:lt1>
      <a:dk2>
        <a:srgbClr val="F2C811"/>
      </a:dk2>
      <a:lt2>
        <a:srgbClr val="F8F8F8"/>
      </a:lt2>
      <a:accent1>
        <a:srgbClr val="000000"/>
      </a:accent1>
      <a:accent2>
        <a:srgbClr val="F2C811"/>
      </a:accent2>
      <a:accent3>
        <a:srgbClr val="8C8C8C"/>
      </a:accent3>
      <a:accent4>
        <a:srgbClr val="D2D2D2"/>
      </a:accent4>
      <a:accent5>
        <a:srgbClr val="FFB900"/>
      </a:accent5>
      <a:accent6>
        <a:srgbClr val="FFFFFF"/>
      </a:accent6>
      <a:hlink>
        <a:srgbClr val="000000"/>
      </a:hlink>
      <a:folHlink>
        <a:srgbClr val="8C8C8C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noFill/>
          <a:headEnd type="none" w="med" len="med"/>
          <a:tailEnd type="none" w="med" len="med"/>
        </a:ln>
      </a:spPr>
      <a:bodyPr vert="horz" wrap="square" lIns="0" tIns="46637" rIns="0" bIns="46637" numCol="1" rtlCol="0" anchor="ctr" anchorCtr="0" compatLnSpc="1">
        <a:prstTxWarp prst="textNoShape">
          <a:avLst/>
        </a:prstTxWarp>
      </a:bodyPr>
      <a:lstStyle>
        <a:defPPr algn="ctr" defTabSz="932472" fontAlgn="base">
          <a:spcBef>
            <a:spcPct val="0"/>
          </a:spcBef>
          <a:spcAft>
            <a:spcPct val="0"/>
          </a:spcAft>
          <a:defRPr sz="2000" dirty="0">
            <a:gradFill>
              <a:gsLst>
                <a:gs pos="5439">
                  <a:srgbClr val="F8F8F8"/>
                </a:gs>
                <a:gs pos="10000">
                  <a:srgbClr val="F8F8F8"/>
                </a:gs>
              </a:gsLst>
              <a:lin ang="5400000" scaled="0"/>
            </a:gra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74E9C57C-7738-40E5-9DA5-A2AFCC4D2718}" vid="{9875B0D4-94A5-4794-8D43-D7C5C9BD4FC5}"/>
    </a:ext>
  </a:extLst>
</a:theme>
</file>

<file path=ppt/theme/theme3.xml><?xml version="1.0" encoding="utf-8"?>
<a:theme xmlns:a="http://schemas.openxmlformats.org/drawingml/2006/main" name="STB Product Families 2015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STB-2013-Segoe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74E9C57C-7738-40E5-9DA5-A2AFCC4D2718}" vid="{7E277684-3874-467C-95CC-44A3A115C106}"/>
    </a:ext>
  </a:extLst>
</a:theme>
</file>

<file path=ppt/theme/theme4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astSharedByUser xmlns="bf9c2fb7-045a-4c33-a22b-952a8da173f5">prjhunjh@microsoft.com</LastSharedByUser>
    <LastSharedByTime xmlns="bf9c2fb7-045a-4c33-a22b-952a8da173f5">2017-07-19T20:00:15+00:00</LastSharedByTime>
    <_activity xmlns="2b809360-de75-42c6-867f-55d9deb0bd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690682F6553344B344B484226B9DD0" ma:contentTypeVersion="22" ma:contentTypeDescription="Create a new document." ma:contentTypeScope="" ma:versionID="a532f7a304d6e3b9c44c73f601c8123f">
  <xsd:schema xmlns:xsd="http://www.w3.org/2001/XMLSchema" xmlns:xs="http://www.w3.org/2001/XMLSchema" xmlns:p="http://schemas.microsoft.com/office/2006/metadata/properties" xmlns:ns1="http://schemas.microsoft.com/sharepoint/v3" xmlns:ns3="bf9c2fb7-045a-4c33-a22b-952a8da173f5" xmlns:ns4="2b809360-de75-42c6-867f-55d9deb0bda5" targetNamespace="http://schemas.microsoft.com/office/2006/metadata/properties" ma:root="true" ma:fieldsID="0b8b655b9d90395ae4f3a803413af1f9" ns1:_="" ns3:_="" ns4:_="">
    <xsd:import namespace="http://schemas.microsoft.com/sharepoint/v3"/>
    <xsd:import namespace="bf9c2fb7-045a-4c33-a22b-952a8da173f5"/>
    <xsd:import namespace="2b809360-de75-42c6-867f-55d9deb0bda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1:_ip_UnifiedCompliancePolicyProperties" minOccurs="0"/>
                <xsd:element ref="ns1:_ip_UnifiedCompliancePolicyUIAction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_activity" minOccurs="0"/>
                <xsd:element ref="ns4:MediaServiceSearchProperties" minOccurs="0"/>
                <xsd:element ref="ns4:MediaServiceObjectDetectorVersion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9c2fb7-045a-4c33-a22b-952a8da173f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internalName="SharingHintHash" ma:readOnly="true">
      <xsd:simpleType>
        <xsd:restriction base="dms:Text"/>
      </xsd:simpleType>
    </xsd:element>
    <xsd:element name="LastSharedByUser" ma:index="13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4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809360-de75-42c6-867f-55d9deb0bd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5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8" nillable="true" ma:displayName="MediaServiceAutoTags" ma:internalName="MediaServiceAutoTags" ma:readOnly="true">
      <xsd:simpleType>
        <xsd:restriction base="dms:Text"/>
      </xsd:simpleType>
    </xsd:element>
    <xsd:element name="MediaServiceOCR" ma:index="1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  <xsd:element name="_activity" ma:index="26" nillable="true" ma:displayName="_activity" ma:hidden="true" ma:internalName="_activity">
      <xsd:simpleType>
        <xsd:restriction base="dms:Note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9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B790DC-B35F-4041-BFE0-3459F3323669}">
  <ds:schemaRefs>
    <ds:schemaRef ds:uri="http://schemas.microsoft.com/sharepoint/v3"/>
    <ds:schemaRef ds:uri="http://purl.org/dc/terms/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2b809360-de75-42c6-867f-55d9deb0bda5"/>
    <ds:schemaRef ds:uri="bf9c2fb7-045a-4c33-a22b-952a8da173f5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C807E26-D60A-4BC0-9B6B-FF21DEC2B0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C45110-A95C-4108-9496-7A9D976277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f9c2fb7-045a-4c33-a22b-952a8da173f5"/>
    <ds:schemaRef ds:uri="2b809360-de75-42c6-867f-55d9deb0bd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23441</TotalTime>
  <Words>419</Words>
  <Application>Microsoft Office PowerPoint</Application>
  <PresentationFormat>Custom</PresentationFormat>
  <Paragraphs>40</Paragraphs>
  <Slides>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21" baseType="lpstr">
      <vt:lpstr>Arial</vt:lpstr>
      <vt:lpstr>Consolas</vt:lpstr>
      <vt:lpstr>Fira Sans</vt:lpstr>
      <vt:lpstr>Gill Sans MT</vt:lpstr>
      <vt:lpstr>Open Sans</vt:lpstr>
      <vt:lpstr>Segoe UI</vt:lpstr>
      <vt:lpstr>Segoe UI Light</vt:lpstr>
      <vt:lpstr>Segoe UI Semibold</vt:lpstr>
      <vt:lpstr>Segoe UI Semilight</vt:lpstr>
      <vt:lpstr>Wingdings</vt:lpstr>
      <vt:lpstr>3_WHITE TEMPLATE</vt:lpstr>
      <vt:lpstr>5-50002_Ignite_Breakout_Template</vt:lpstr>
      <vt:lpstr>STB Product Families 2015</vt:lpstr>
      <vt:lpstr>Parcel</vt:lpstr>
      <vt:lpstr>think-cell Slide</vt:lpstr>
      <vt:lpstr>PowerPoint Presentation</vt:lpstr>
      <vt:lpstr>PowerPoint Presentation</vt:lpstr>
      <vt:lpstr>Interactive vs. Paginated</vt:lpstr>
      <vt:lpstr>Simple Creation of Data Sources &amp;  Data Sets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 BI Overview</dc:title>
  <dc:creator>Cuong Pham</dc:creator>
  <cp:lastModifiedBy>Danni Olson</cp:lastModifiedBy>
  <cp:revision>43</cp:revision>
  <dcterms:modified xsi:type="dcterms:W3CDTF">2025-02-20T18:15:50Z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0x010100EC690682F6553344B344B484226B9DD0</vt:lpwstr>
  </property>
  <property fmtid="{D5CDD505-2E9C-101B-9397-08002B2CF9AE}" pid="3" name="Product">
    <vt:lpwstr/>
  </property>
  <property fmtid="{D5CDD505-2E9C-101B-9397-08002B2CF9AE}" pid="4" name="Event1">
    <vt:lpwstr>622;#Unassigned|2c8af875-f38a-40b8-a0a9-056aed3fc8c0</vt:lpwstr>
  </property>
  <property fmtid="{D5CDD505-2E9C-101B-9397-08002B2CF9AE}" pid="5" name="Audience">
    <vt:lpwstr/>
  </property>
  <property fmtid="{D5CDD505-2E9C-101B-9397-08002B2CF9AE}" pid="6" name="Event Venue">
    <vt:lpwstr/>
  </property>
  <property fmtid="{D5CDD505-2E9C-101B-9397-08002B2CF9AE}" pid="7" name="Track">
    <vt:lpwstr/>
  </property>
  <property fmtid="{D5CDD505-2E9C-101B-9397-08002B2CF9AE}" pid="8" name="Event Location">
    <vt:lpwstr/>
  </property>
  <property fmtid="{D5CDD505-2E9C-101B-9397-08002B2CF9AE}" pid="9" name="Campaign">
    <vt:lpwstr/>
  </property>
  <property fmtid="{D5CDD505-2E9C-101B-9397-08002B2CF9AE}" pid="10" name="IsMyDocuments">
    <vt:bool>true</vt:bool>
  </property>
  <property fmtid="{D5CDD505-2E9C-101B-9397-08002B2CF9AE}" pid="11" name="p1cd454bacc149bfbcfd764edd279de7">
    <vt:lpwstr/>
  </property>
  <property fmtid="{D5CDD505-2E9C-101B-9397-08002B2CF9AE}" pid="12" name="of67e5d4b76f4a9db8769983fda9cec0">
    <vt:lpwstr/>
  </property>
  <property fmtid="{D5CDD505-2E9C-101B-9397-08002B2CF9AE}" pid="13" name="TaxKeyword">
    <vt:lpwstr/>
  </property>
  <property fmtid="{D5CDD505-2E9C-101B-9397-08002B2CF9AE}" pid="14" name="NewsType">
    <vt:lpwstr/>
  </property>
  <property fmtid="{D5CDD505-2E9C-101B-9397-08002B2CF9AE}" pid="15" name="Order">
    <vt:r8>6305000</vt:r8>
  </property>
  <property fmtid="{D5CDD505-2E9C-101B-9397-08002B2CF9AE}" pid="16" name="_dlc_policyId">
    <vt:lpwstr/>
  </property>
  <property fmtid="{D5CDD505-2E9C-101B-9397-08002B2CF9AE}" pid="17" name="Region">
    <vt:lpwstr/>
  </property>
  <property fmtid="{D5CDD505-2E9C-101B-9397-08002B2CF9AE}" pid="18" name="Confidentiality">
    <vt:lpwstr>14;#customer ready|8986c41d-21c5-4f8f-8a12-ea4625b46858</vt:lpwstr>
  </property>
  <property fmtid="{D5CDD505-2E9C-101B-9397-08002B2CF9AE}" pid="19" name="ItemType">
    <vt:lpwstr>16;#customer presentations|18e9ae94-e321-4eea-82d2-ad5b2f470f3c;#351;#feedback requests|00ce1828-98a3-430e-af54-eda270e1be04</vt:lpwstr>
  </property>
  <property fmtid="{D5CDD505-2E9C-101B-9397-08002B2CF9AE}" pid="20" name="bc28b5f076654a3b96073bbbebfeb8c9">
    <vt:lpwstr/>
  </property>
  <property fmtid="{D5CDD505-2E9C-101B-9397-08002B2CF9AE}" pid="21" name="ga0c0bf70a6644469c61b3efa7025301">
    <vt:lpwstr/>
  </property>
  <property fmtid="{D5CDD505-2E9C-101B-9397-08002B2CF9AE}" pid="22" name="Industries">
    <vt:lpwstr/>
  </property>
  <property fmtid="{D5CDD505-2E9C-101B-9397-08002B2CF9AE}" pid="23" name="j4d667fb28274e85b2214f6e751c8d1f">
    <vt:lpwstr/>
  </property>
  <property fmtid="{D5CDD505-2E9C-101B-9397-08002B2CF9AE}" pid="24" name="MSProducts">
    <vt:lpwstr/>
  </property>
  <property fmtid="{D5CDD505-2E9C-101B-9397-08002B2CF9AE}" pid="25" name="Competitors">
    <vt:lpwstr/>
  </property>
  <property fmtid="{D5CDD505-2E9C-101B-9397-08002B2CF9AE}" pid="26" name="SMSGDomain">
    <vt:lpwstr>82;#SQL Server Domain|0c0f1824-39dc-4b26-8c74-eff4364b812b;#22;#Server and Tools Business|6783548d-8609-4f97-be4a-4ca2616905a6</vt:lpwstr>
  </property>
  <property fmtid="{D5CDD505-2E9C-101B-9397-08002B2CF9AE}" pid="27" name="ExperienceContentType">
    <vt:lpwstr/>
  </property>
  <property fmtid="{D5CDD505-2E9C-101B-9397-08002B2CF9AE}" pid="28" name="BusinessArchitecture">
    <vt:lpwstr/>
  </property>
  <property fmtid="{D5CDD505-2E9C-101B-9397-08002B2CF9AE}" pid="29" name="j031aa32f4154c8c9a646efae715ebde">
    <vt:lpwstr/>
  </property>
  <property fmtid="{D5CDD505-2E9C-101B-9397-08002B2CF9AE}" pid="30" name="Products">
    <vt:lpwstr>73;#Microsoft SQL Server|261ba873-f3ab-420e-96d6-e3004596a551;#598;#Microsoft SQL Server Business Intelligence|9ffb7045-1f1b-41c0-987f-ffdc7c6f53c0</vt:lpwstr>
  </property>
  <property fmtid="{D5CDD505-2E9C-101B-9397-08002B2CF9AE}" pid="31" name="ContentExtensions">
    <vt:lpwstr/>
  </property>
  <property fmtid="{D5CDD505-2E9C-101B-9397-08002B2CF9AE}" pid="32" name="WorkflowChangePath">
    <vt:lpwstr>e929cdc8-ef5a-4aed-ad88-a2076c847023,9;e929cdc8-ef5a-4aed-ad88-a2076c847023,23;e929cdc8-ef5a-4aed-ad88-a2076c847023,50;e929cdc8-ef5a-4aed-ad88-a2076c847023,50;e929cdc8-ef5a-4aed-ad88-a2076c847023,63;e929cdc8-ef5a-4aed-ad88-a2076c847023,63;4c942473-d120-42</vt:lpwstr>
  </property>
  <property fmtid="{D5CDD505-2E9C-101B-9397-08002B2CF9AE}" pid="33" name="l6f004f21209409da86a713c0f24627d">
    <vt:lpwstr/>
  </property>
  <property fmtid="{D5CDD505-2E9C-101B-9397-08002B2CF9AE}" pid="34" name="MSProductsTaxHTField0">
    <vt:lpwstr/>
  </property>
  <property fmtid="{D5CDD505-2E9C-101B-9397-08002B2CF9AE}" pid="35" name="_docset_NoMedatataSyncRequired">
    <vt:lpwstr>False</vt:lpwstr>
  </property>
  <property fmtid="{D5CDD505-2E9C-101B-9397-08002B2CF9AE}" pid="36" name="MSLanguage">
    <vt:lpwstr/>
  </property>
  <property fmtid="{D5CDD505-2E9C-101B-9397-08002B2CF9AE}" pid="37" name="e8080b0481964c759b2c36ae49591b31">
    <vt:lpwstr/>
  </property>
  <property fmtid="{D5CDD505-2E9C-101B-9397-08002B2CF9AE}" pid="38" name="Languages">
    <vt:lpwstr>23;#English|cb91f272-ce4d-4a7e-9bbf-78b58e3d188d</vt:lpwstr>
  </property>
  <property fmtid="{D5CDD505-2E9C-101B-9397-08002B2CF9AE}" pid="39" name="messageframeworktype">
    <vt:lpwstr/>
  </property>
  <property fmtid="{D5CDD505-2E9C-101B-9397-08002B2CF9AE}" pid="40" name="cb7870d3641f4a52807a63577a9c1b08">
    <vt:lpwstr/>
  </property>
  <property fmtid="{D5CDD505-2E9C-101B-9397-08002B2CF9AE}" pid="41" name="LastUpdatedByBatchTagging">
    <vt:bool>true</vt:bool>
  </property>
  <property fmtid="{D5CDD505-2E9C-101B-9397-08002B2CF9AE}" pid="42" name="TechnicalLevel">
    <vt:lpwstr/>
  </property>
  <property fmtid="{D5CDD505-2E9C-101B-9397-08002B2CF9AE}" pid="43" name="Audiences">
    <vt:lpwstr/>
  </property>
  <property fmtid="{D5CDD505-2E9C-101B-9397-08002B2CF9AE}" pid="44" name="LearningOrganization">
    <vt:lpwstr/>
  </property>
  <property fmtid="{D5CDD505-2E9C-101B-9397-08002B2CF9AE}" pid="45" name="ldac8aee9d1f469e8cd8c3f8d6a615f2">
    <vt:lpwstr/>
  </property>
  <property fmtid="{D5CDD505-2E9C-101B-9397-08002B2CF9AE}" pid="46" name="EmployeeRole">
    <vt:lpwstr/>
  </property>
  <property fmtid="{D5CDD505-2E9C-101B-9397-08002B2CF9AE}" pid="47" name="NewsTopic">
    <vt:lpwstr/>
  </property>
  <property fmtid="{D5CDD505-2E9C-101B-9397-08002B2CF9AE}" pid="48" name="LearningDeliveryMethod">
    <vt:lpwstr/>
  </property>
  <property fmtid="{D5CDD505-2E9C-101B-9397-08002B2CF9AE}" pid="49" name="SalesGeography">
    <vt:lpwstr/>
  </property>
  <property fmtid="{D5CDD505-2E9C-101B-9397-08002B2CF9AE}" pid="50" name="Roles">
    <vt:lpwstr/>
  </property>
  <property fmtid="{D5CDD505-2E9C-101B-9397-08002B2CF9AE}" pid="51" name="ItemRetentionFormula">
    <vt:lpwstr/>
  </property>
  <property fmtid="{D5CDD505-2E9C-101B-9397-08002B2CF9AE}" pid="52" name="NewsSource">
    <vt:lpwstr/>
  </property>
  <property fmtid="{D5CDD505-2E9C-101B-9397-08002B2CF9AE}" pid="53" name="SMSGTags">
    <vt:lpwstr/>
  </property>
  <property fmtid="{D5CDD505-2E9C-101B-9397-08002B2CF9AE}" pid="54" name="_dlc_DocIdItemGuid">
    <vt:lpwstr>7aca94ef-4c4c-47c4-ba41-2d119c559665</vt:lpwstr>
  </property>
  <property fmtid="{D5CDD505-2E9C-101B-9397-08002B2CF9AE}" pid="55" name="MSPhysicalGeography">
    <vt:lpwstr/>
  </property>
  <property fmtid="{D5CDD505-2E9C-101B-9397-08002B2CF9AE}" pid="56" name="l311460e3fdf46688abc31ddb7bdc05a">
    <vt:lpwstr/>
  </property>
  <property fmtid="{D5CDD505-2E9C-101B-9397-08002B2CF9AE}" pid="57" name="EnterpriseDomainTags">
    <vt:lpwstr>231;#business intelligence|e1f9659f-bde9-4479-81f9-2bc6e8ec0057</vt:lpwstr>
  </property>
  <property fmtid="{D5CDD505-2E9C-101B-9397-08002B2CF9AE}" pid="58" name="j3562c58ee414e028925bc902cfc01a1">
    <vt:lpwstr/>
  </property>
  <property fmtid="{D5CDD505-2E9C-101B-9397-08002B2CF9AE}" pid="59" name="ActivitiesAndPrograms">
    <vt:lpwstr/>
  </property>
  <property fmtid="{D5CDD505-2E9C-101B-9397-08002B2CF9AE}" pid="60" name="Segments">
    <vt:lpwstr/>
  </property>
  <property fmtid="{D5CDD505-2E9C-101B-9397-08002B2CF9AE}" pid="61" name="Partners">
    <vt:lpwstr/>
  </property>
  <property fmtid="{D5CDD505-2E9C-101B-9397-08002B2CF9AE}" pid="62" name="la4444b61d19467597d63190b69ac227">
    <vt:lpwstr/>
  </property>
  <property fmtid="{D5CDD505-2E9C-101B-9397-08002B2CF9AE}" pid="63" name="Topics">
    <vt:lpwstr/>
  </property>
  <property fmtid="{D5CDD505-2E9C-101B-9397-08002B2CF9AE}" pid="64" name="Groups">
    <vt:lpwstr>399;#SQL Server Marketing|bb7921b3-c1d8-4da4-b894-8b6075d9546d;#42;#Cloud and Enterprise Marketing Group|4f75e184-e5aa-4234-a07f-b032d60df254</vt:lpwstr>
  </property>
  <property fmtid="{D5CDD505-2E9C-101B-9397-08002B2CF9AE}" pid="65" name="SharedWithUsers">
    <vt:lpwstr>28243;#Jeff King (SLG);#35643;#Andrej Salnik;#1514;#Jan Paulech;#38049;#Saurabh Gaur;#82283;#China MOD TSP Group;#10770;#Sally Tan;#9758;#Clemence Monjanel;#63906;#Hui Jeng Lee (Alfa Connections Pte Ltd);#963;#Hadrien Camus;#2042;#Mathilde Hubert Baldy;#1</vt:lpwstr>
  </property>
  <property fmtid="{D5CDD505-2E9C-101B-9397-08002B2CF9AE}" pid="66" name="MSIP_Label_f42aa342-8706-4288-bd11-ebb85995028c_Enabled">
    <vt:lpwstr>True</vt:lpwstr>
  </property>
  <property fmtid="{D5CDD505-2E9C-101B-9397-08002B2CF9AE}" pid="67" name="MSIP_Label_f42aa342-8706-4288-bd11-ebb85995028c_SiteId">
    <vt:lpwstr>72f988bf-86f1-41af-91ab-2d7cd011db47</vt:lpwstr>
  </property>
  <property fmtid="{D5CDD505-2E9C-101B-9397-08002B2CF9AE}" pid="68" name="MSIP_Label_f42aa342-8706-4288-bd11-ebb85995028c_Ref">
    <vt:lpwstr>https://api.informationprotection.azure.com/api/72f988bf-86f1-41af-91ab-2d7cd011db47</vt:lpwstr>
  </property>
  <property fmtid="{D5CDD505-2E9C-101B-9397-08002B2CF9AE}" pid="69" name="MSIP_Label_f42aa342-8706-4288-bd11-ebb85995028c_SetBy">
    <vt:lpwstr>cuongp@microsoft.com</vt:lpwstr>
  </property>
  <property fmtid="{D5CDD505-2E9C-101B-9397-08002B2CF9AE}" pid="70" name="MSIP_Label_f42aa342-8706-4288-bd11-ebb85995028c_SetDate">
    <vt:lpwstr>2017-04-30T14:14:20.0604349-07:00</vt:lpwstr>
  </property>
  <property fmtid="{D5CDD505-2E9C-101B-9397-08002B2CF9AE}" pid="71" name="MSIP_Label_f42aa342-8706-4288-bd11-ebb85995028c_Name">
    <vt:lpwstr>General</vt:lpwstr>
  </property>
  <property fmtid="{D5CDD505-2E9C-101B-9397-08002B2CF9AE}" pid="72" name="MSIP_Label_f42aa342-8706-4288-bd11-ebb85995028c_Application">
    <vt:lpwstr>Microsoft Azure Information Protection</vt:lpwstr>
  </property>
  <property fmtid="{D5CDD505-2E9C-101B-9397-08002B2CF9AE}" pid="73" name="MSIP_Label_f42aa342-8706-4288-bd11-ebb85995028c_Extended_MSFT_Method">
    <vt:lpwstr>Automatic</vt:lpwstr>
  </property>
  <property fmtid="{D5CDD505-2E9C-101B-9397-08002B2CF9AE}" pid="74" name="Sensitivity">
    <vt:lpwstr>General</vt:lpwstr>
  </property>
  <property fmtid="{D5CDD505-2E9C-101B-9397-08002B2CF9AE}" pid="75" name="FolderExtensions">
    <vt:lpwstr/>
  </property>
  <property fmtid="{D5CDD505-2E9C-101B-9397-08002B2CF9AE}" pid="76" name="ParentID1">
    <vt:lpwstr>G01KC-1-15625</vt:lpwstr>
  </property>
</Properties>
</file>