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48" r:id="rId2"/>
  </p:sldMasterIdLst>
  <p:notesMasterIdLst>
    <p:notesMasterId r:id="rId18"/>
  </p:notesMasterIdLst>
  <p:sldIdLst>
    <p:sldId id="4762" r:id="rId3"/>
    <p:sldId id="10794" r:id="rId4"/>
    <p:sldId id="259" r:id="rId5"/>
    <p:sldId id="260" r:id="rId6"/>
    <p:sldId id="2076137878" r:id="rId7"/>
    <p:sldId id="2076137880" r:id="rId8"/>
    <p:sldId id="2076137881" r:id="rId9"/>
    <p:sldId id="2076137882" r:id="rId10"/>
    <p:sldId id="2076137883" r:id="rId11"/>
    <p:sldId id="261" r:id="rId12"/>
    <p:sldId id="2076137886" r:id="rId13"/>
    <p:sldId id="2076137887" r:id="rId14"/>
    <p:sldId id="2076137879" r:id="rId15"/>
    <p:sldId id="257" r:id="rId16"/>
    <p:sldId id="207613605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A6A2A1-244D-48AD-A1D0-AD12234DB5BD}" v="245" dt="2022-04-28T18:07:42.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rus Christian" userId="S::cychrist@microsoft.com::623ada80-6029-4ab1-9a48-49a7bb21c746" providerId="AD" clId="Web-{53532CC8-7E2A-23EC-0F54-A4A694C1A79B}"/>
    <pc:docChg chg="modSld">
      <pc:chgData name="Cyrus Christian" userId="S::cychrist@microsoft.com::623ada80-6029-4ab1-9a48-49a7bb21c746" providerId="AD" clId="Web-{53532CC8-7E2A-23EC-0F54-A4A694C1A79B}" dt="2022-04-07T15:10:22.983" v="3" actId="20577"/>
      <pc:docMkLst>
        <pc:docMk/>
      </pc:docMkLst>
      <pc:sldChg chg="modSp">
        <pc:chgData name="Cyrus Christian" userId="S::cychrist@microsoft.com::623ada80-6029-4ab1-9a48-49a7bb21c746" providerId="AD" clId="Web-{53532CC8-7E2A-23EC-0F54-A4A694C1A79B}" dt="2022-04-07T15:10:22.983" v="3" actId="20577"/>
        <pc:sldMkLst>
          <pc:docMk/>
          <pc:sldMk cId="3871830399" sldId="4762"/>
        </pc:sldMkLst>
        <pc:spChg chg="mod">
          <ac:chgData name="Cyrus Christian" userId="S::cychrist@microsoft.com::623ada80-6029-4ab1-9a48-49a7bb21c746" providerId="AD" clId="Web-{53532CC8-7E2A-23EC-0F54-A4A694C1A79B}" dt="2022-04-07T15:10:22.983" v="3" actId="20577"/>
          <ac:spMkLst>
            <pc:docMk/>
            <pc:sldMk cId="3871830399" sldId="4762"/>
            <ac:spMk id="4" creationId="{00000000-0000-0000-0000-000000000000}"/>
          </ac:spMkLst>
        </pc:spChg>
      </pc:sldChg>
    </pc:docChg>
  </pc:docChgLst>
  <pc:docChgLst>
    <pc:chgData name="Cyrus Christian" userId="623ada80-6029-4ab1-9a48-49a7bb21c746" providerId="ADAL" clId="{62A6A2A1-244D-48AD-A1D0-AD12234DB5BD}"/>
    <pc:docChg chg="undo redo custSel addSld delSld modSld sldOrd modShowInfo">
      <pc:chgData name="Cyrus Christian" userId="623ada80-6029-4ab1-9a48-49a7bb21c746" providerId="ADAL" clId="{62A6A2A1-244D-48AD-A1D0-AD12234DB5BD}" dt="2022-04-28T18:17:57.889" v="1367"/>
      <pc:docMkLst>
        <pc:docMk/>
      </pc:docMkLst>
      <pc:sldChg chg="del">
        <pc:chgData name="Cyrus Christian" userId="623ada80-6029-4ab1-9a48-49a7bb21c746" providerId="ADAL" clId="{62A6A2A1-244D-48AD-A1D0-AD12234DB5BD}" dt="2022-04-05T17:00:45.240" v="82" actId="47"/>
        <pc:sldMkLst>
          <pc:docMk/>
          <pc:sldMk cId="3619359079" sldId="256"/>
        </pc:sldMkLst>
      </pc:sldChg>
      <pc:sldChg chg="addSp delSp modSp mod setBg">
        <pc:chgData name="Cyrus Christian" userId="623ada80-6029-4ab1-9a48-49a7bb21c746" providerId="ADAL" clId="{62A6A2A1-244D-48AD-A1D0-AD12234DB5BD}" dt="2022-04-06T18:00:19.577" v="461" actId="113"/>
        <pc:sldMkLst>
          <pc:docMk/>
          <pc:sldMk cId="1039735005" sldId="257"/>
        </pc:sldMkLst>
        <pc:spChg chg="mod">
          <ac:chgData name="Cyrus Christian" userId="623ada80-6029-4ab1-9a48-49a7bb21c746" providerId="ADAL" clId="{62A6A2A1-244D-48AD-A1D0-AD12234DB5BD}" dt="2022-04-06T15:09:13.608" v="295" actId="26606"/>
          <ac:spMkLst>
            <pc:docMk/>
            <pc:sldMk cId="1039735005" sldId="257"/>
            <ac:spMk id="2" creationId="{9CC047B7-0A61-05BD-6B23-E08EC19252A7}"/>
          </ac:spMkLst>
        </pc:spChg>
        <pc:spChg chg="mod">
          <ac:chgData name="Cyrus Christian" userId="623ada80-6029-4ab1-9a48-49a7bb21c746" providerId="ADAL" clId="{62A6A2A1-244D-48AD-A1D0-AD12234DB5BD}" dt="2022-04-06T18:00:19.577" v="461" actId="113"/>
          <ac:spMkLst>
            <pc:docMk/>
            <pc:sldMk cId="1039735005" sldId="257"/>
            <ac:spMk id="3" creationId="{AF2C7D76-E393-0534-E9F9-18C7F52CF3AF}"/>
          </ac:spMkLst>
        </pc:spChg>
        <pc:spChg chg="add">
          <ac:chgData name="Cyrus Christian" userId="623ada80-6029-4ab1-9a48-49a7bb21c746" providerId="ADAL" clId="{62A6A2A1-244D-48AD-A1D0-AD12234DB5BD}" dt="2022-04-06T15:09:13.608" v="295" actId="26606"/>
          <ac:spMkLst>
            <pc:docMk/>
            <pc:sldMk cId="1039735005" sldId="257"/>
            <ac:spMk id="8" creationId="{7CB4857B-ED7C-444D-9F04-2F885114A1C2}"/>
          </ac:spMkLst>
        </pc:spChg>
        <pc:spChg chg="add">
          <ac:chgData name="Cyrus Christian" userId="623ada80-6029-4ab1-9a48-49a7bb21c746" providerId="ADAL" clId="{62A6A2A1-244D-48AD-A1D0-AD12234DB5BD}" dt="2022-04-06T15:09:13.608" v="295" actId="26606"/>
          <ac:spMkLst>
            <pc:docMk/>
            <pc:sldMk cId="1039735005" sldId="257"/>
            <ac:spMk id="10" creationId="{D18046FB-44EA-4FD8-A585-EA09A319B2D0}"/>
          </ac:spMkLst>
        </pc:spChg>
        <pc:spChg chg="add">
          <ac:chgData name="Cyrus Christian" userId="623ada80-6029-4ab1-9a48-49a7bb21c746" providerId="ADAL" clId="{62A6A2A1-244D-48AD-A1D0-AD12234DB5BD}" dt="2022-04-06T15:09:13.608" v="295" actId="26606"/>
          <ac:spMkLst>
            <pc:docMk/>
            <pc:sldMk cId="1039735005" sldId="257"/>
            <ac:spMk id="12" creationId="{479F5F2B-8B58-4140-AE6A-51F6C67B18D9}"/>
          </ac:spMkLst>
        </pc:spChg>
        <pc:picChg chg="add del mod">
          <ac:chgData name="Cyrus Christian" userId="623ada80-6029-4ab1-9a48-49a7bb21c746" providerId="ADAL" clId="{62A6A2A1-244D-48AD-A1D0-AD12234DB5BD}" dt="2022-04-06T15:09:00.596" v="294" actId="26606"/>
          <ac:picMkLst>
            <pc:docMk/>
            <pc:sldMk cId="1039735005" sldId="257"/>
            <ac:picMk id="5" creationId="{B4923353-2988-C6AA-402C-F71F36BF4F12}"/>
          </ac:picMkLst>
        </pc:picChg>
        <pc:cxnChg chg="add del">
          <ac:chgData name="Cyrus Christian" userId="623ada80-6029-4ab1-9a48-49a7bb21c746" providerId="ADAL" clId="{62A6A2A1-244D-48AD-A1D0-AD12234DB5BD}" dt="2022-04-06T15:09:00.596" v="294" actId="26606"/>
          <ac:cxnSpMkLst>
            <pc:docMk/>
            <pc:sldMk cId="1039735005" sldId="257"/>
            <ac:cxnSpMk id="9" creationId="{A7F400EE-A8A5-48AF-B4D6-291B52C6F0B0}"/>
          </ac:cxnSpMkLst>
        </pc:cxnChg>
      </pc:sldChg>
      <pc:sldChg chg="modSp del mod">
        <pc:chgData name="Cyrus Christian" userId="623ada80-6029-4ab1-9a48-49a7bb21c746" providerId="ADAL" clId="{62A6A2A1-244D-48AD-A1D0-AD12234DB5BD}" dt="2022-04-07T15:00:28.270" v="488" actId="47"/>
        <pc:sldMkLst>
          <pc:docMk/>
          <pc:sldMk cId="903890263" sldId="258"/>
        </pc:sldMkLst>
        <pc:spChg chg="mod">
          <ac:chgData name="Cyrus Christian" userId="623ada80-6029-4ab1-9a48-49a7bb21c746" providerId="ADAL" clId="{62A6A2A1-244D-48AD-A1D0-AD12234DB5BD}" dt="2022-04-07T14:59:39.111" v="479" actId="207"/>
          <ac:spMkLst>
            <pc:docMk/>
            <pc:sldMk cId="903890263" sldId="258"/>
            <ac:spMk id="4" creationId="{A7F63DCF-244E-4BE9-AC2F-0E4B5E1C272B}"/>
          </ac:spMkLst>
        </pc:spChg>
      </pc:sldChg>
      <pc:sldChg chg="addSp delSp modSp new mod setBg">
        <pc:chgData name="Cyrus Christian" userId="623ada80-6029-4ab1-9a48-49a7bb21c746" providerId="ADAL" clId="{62A6A2A1-244D-48AD-A1D0-AD12234DB5BD}" dt="2022-04-28T14:06:11.510" v="1115" actId="5793"/>
        <pc:sldMkLst>
          <pc:docMk/>
          <pc:sldMk cId="2039712687" sldId="259"/>
        </pc:sldMkLst>
        <pc:spChg chg="mod">
          <ac:chgData name="Cyrus Christian" userId="623ada80-6029-4ab1-9a48-49a7bb21c746" providerId="ADAL" clId="{62A6A2A1-244D-48AD-A1D0-AD12234DB5BD}" dt="2022-04-28T14:04:53.193" v="1090" actId="26606"/>
          <ac:spMkLst>
            <pc:docMk/>
            <pc:sldMk cId="2039712687" sldId="259"/>
            <ac:spMk id="2" creationId="{B9768D39-7C8A-1241-2973-2B72AFB85137}"/>
          </ac:spMkLst>
        </pc:spChg>
        <pc:spChg chg="mod">
          <ac:chgData name="Cyrus Christian" userId="623ada80-6029-4ab1-9a48-49a7bb21c746" providerId="ADAL" clId="{62A6A2A1-244D-48AD-A1D0-AD12234DB5BD}" dt="2022-04-28T14:06:11.510" v="1115" actId="5793"/>
          <ac:spMkLst>
            <pc:docMk/>
            <pc:sldMk cId="2039712687" sldId="259"/>
            <ac:spMk id="3" creationId="{722CF6DD-E338-FE67-F114-5F5C16D6ACAF}"/>
          </ac:spMkLst>
        </pc:spChg>
        <pc:spChg chg="add del">
          <ac:chgData name="Cyrus Christian" userId="623ada80-6029-4ab1-9a48-49a7bb21c746" providerId="ADAL" clId="{62A6A2A1-244D-48AD-A1D0-AD12234DB5BD}" dt="2022-04-05T17:30:05.206" v="119" actId="26606"/>
          <ac:spMkLst>
            <pc:docMk/>
            <pc:sldMk cId="2039712687" sldId="259"/>
            <ac:spMk id="8" creationId="{907EF6B7-1338-4443-8C46-6A318D952DFD}"/>
          </ac:spMkLst>
        </pc:spChg>
        <pc:spChg chg="add del">
          <ac:chgData name="Cyrus Christian" userId="623ada80-6029-4ab1-9a48-49a7bb21c746" providerId="ADAL" clId="{62A6A2A1-244D-48AD-A1D0-AD12234DB5BD}" dt="2022-04-05T17:30:05.206" v="119" actId="26606"/>
          <ac:spMkLst>
            <pc:docMk/>
            <pc:sldMk cId="2039712687" sldId="259"/>
            <ac:spMk id="10" creationId="{DAAE4CDD-124C-4DCF-9584-B6033B545DD5}"/>
          </ac:spMkLst>
        </pc:spChg>
        <pc:spChg chg="add del">
          <ac:chgData name="Cyrus Christian" userId="623ada80-6029-4ab1-9a48-49a7bb21c746" providerId="ADAL" clId="{62A6A2A1-244D-48AD-A1D0-AD12234DB5BD}" dt="2022-04-05T17:30:05.206" v="119" actId="26606"/>
          <ac:spMkLst>
            <pc:docMk/>
            <pc:sldMk cId="2039712687" sldId="259"/>
            <ac:spMk id="12" creationId="{081E4A58-353D-44AE-B2FC-2A74E2E400F7}"/>
          </ac:spMkLst>
        </pc:spChg>
        <pc:spChg chg="add del">
          <ac:chgData name="Cyrus Christian" userId="623ada80-6029-4ab1-9a48-49a7bb21c746" providerId="ADAL" clId="{62A6A2A1-244D-48AD-A1D0-AD12234DB5BD}" dt="2022-04-28T14:04:53.193" v="1090" actId="26606"/>
          <ac:spMkLst>
            <pc:docMk/>
            <pc:sldMk cId="2039712687" sldId="259"/>
            <ac:spMk id="17" creationId="{7CB4857B-ED7C-444D-9F04-2F885114A1C2}"/>
          </ac:spMkLst>
        </pc:spChg>
        <pc:spChg chg="add del">
          <ac:chgData name="Cyrus Christian" userId="623ada80-6029-4ab1-9a48-49a7bb21c746" providerId="ADAL" clId="{62A6A2A1-244D-48AD-A1D0-AD12234DB5BD}" dt="2022-04-28T14:04:53.193" v="1090" actId="26606"/>
          <ac:spMkLst>
            <pc:docMk/>
            <pc:sldMk cId="2039712687" sldId="259"/>
            <ac:spMk id="19" creationId="{D18046FB-44EA-4FD8-A585-EA09A319B2D0}"/>
          </ac:spMkLst>
        </pc:spChg>
        <pc:spChg chg="add del">
          <ac:chgData name="Cyrus Christian" userId="623ada80-6029-4ab1-9a48-49a7bb21c746" providerId="ADAL" clId="{62A6A2A1-244D-48AD-A1D0-AD12234DB5BD}" dt="2022-04-28T14:04:53.193" v="1090" actId="26606"/>
          <ac:spMkLst>
            <pc:docMk/>
            <pc:sldMk cId="2039712687" sldId="259"/>
            <ac:spMk id="21" creationId="{479F5F2B-8B58-4140-AE6A-51F6C67B18D9}"/>
          </ac:spMkLst>
        </pc:spChg>
        <pc:spChg chg="add">
          <ac:chgData name="Cyrus Christian" userId="623ada80-6029-4ab1-9a48-49a7bb21c746" providerId="ADAL" clId="{62A6A2A1-244D-48AD-A1D0-AD12234DB5BD}" dt="2022-04-28T14:04:53.193" v="1090" actId="26606"/>
          <ac:spMkLst>
            <pc:docMk/>
            <pc:sldMk cId="2039712687" sldId="259"/>
            <ac:spMk id="26" creationId="{09588DA8-065E-4F6F-8EFD-43104AB2E0CF}"/>
          </ac:spMkLst>
        </pc:spChg>
        <pc:spChg chg="add">
          <ac:chgData name="Cyrus Christian" userId="623ada80-6029-4ab1-9a48-49a7bb21c746" providerId="ADAL" clId="{62A6A2A1-244D-48AD-A1D0-AD12234DB5BD}" dt="2022-04-28T14:04:53.193" v="1090" actId="26606"/>
          <ac:spMkLst>
            <pc:docMk/>
            <pc:sldMk cId="2039712687" sldId="259"/>
            <ac:spMk id="28" creationId="{C4285719-470E-454C-AF62-8323075F1F5B}"/>
          </ac:spMkLst>
        </pc:spChg>
        <pc:spChg chg="add">
          <ac:chgData name="Cyrus Christian" userId="623ada80-6029-4ab1-9a48-49a7bb21c746" providerId="ADAL" clId="{62A6A2A1-244D-48AD-A1D0-AD12234DB5BD}" dt="2022-04-28T14:04:53.193" v="1090" actId="26606"/>
          <ac:spMkLst>
            <pc:docMk/>
            <pc:sldMk cId="2039712687" sldId="259"/>
            <ac:spMk id="30" creationId="{CD9FE4EF-C4D8-49A0-B2FF-81D8DB7D8A24}"/>
          </ac:spMkLst>
        </pc:spChg>
        <pc:spChg chg="add">
          <ac:chgData name="Cyrus Christian" userId="623ada80-6029-4ab1-9a48-49a7bb21c746" providerId="ADAL" clId="{62A6A2A1-244D-48AD-A1D0-AD12234DB5BD}" dt="2022-04-28T14:04:53.193" v="1090" actId="26606"/>
          <ac:spMkLst>
            <pc:docMk/>
            <pc:sldMk cId="2039712687" sldId="259"/>
            <ac:spMk id="32" creationId="{4300840D-0A0B-4512-BACA-B439D5B9C57C}"/>
          </ac:spMkLst>
        </pc:spChg>
        <pc:spChg chg="add">
          <ac:chgData name="Cyrus Christian" userId="623ada80-6029-4ab1-9a48-49a7bb21c746" providerId="ADAL" clId="{62A6A2A1-244D-48AD-A1D0-AD12234DB5BD}" dt="2022-04-28T14:04:53.193" v="1090" actId="26606"/>
          <ac:spMkLst>
            <pc:docMk/>
            <pc:sldMk cId="2039712687" sldId="259"/>
            <ac:spMk id="34" creationId="{D2B78728-A580-49A7-84F9-6EF6F583ADE0}"/>
          </ac:spMkLst>
        </pc:spChg>
        <pc:spChg chg="add">
          <ac:chgData name="Cyrus Christian" userId="623ada80-6029-4ab1-9a48-49a7bb21c746" providerId="ADAL" clId="{62A6A2A1-244D-48AD-A1D0-AD12234DB5BD}" dt="2022-04-28T14:04:53.193" v="1090" actId="26606"/>
          <ac:spMkLst>
            <pc:docMk/>
            <pc:sldMk cId="2039712687" sldId="259"/>
            <ac:spMk id="36" creationId="{38FAA1A1-D861-433F-88FA-1E9D6FD31D11}"/>
          </ac:spMkLst>
        </pc:spChg>
        <pc:spChg chg="add">
          <ac:chgData name="Cyrus Christian" userId="623ada80-6029-4ab1-9a48-49a7bb21c746" providerId="ADAL" clId="{62A6A2A1-244D-48AD-A1D0-AD12234DB5BD}" dt="2022-04-28T14:04:53.193" v="1090" actId="26606"/>
          <ac:spMkLst>
            <pc:docMk/>
            <pc:sldMk cId="2039712687" sldId="259"/>
            <ac:spMk id="38" creationId="{8D71EDA1-87BF-4D5D-AB79-F346FD19278A}"/>
          </ac:spMkLst>
        </pc:spChg>
      </pc:sldChg>
      <pc:sldChg chg="addSp delSp modSp new mod setBg">
        <pc:chgData name="Cyrus Christian" userId="623ada80-6029-4ab1-9a48-49a7bb21c746" providerId="ADAL" clId="{62A6A2A1-244D-48AD-A1D0-AD12234DB5BD}" dt="2022-04-28T15:24:10.910" v="1177" actId="255"/>
        <pc:sldMkLst>
          <pc:docMk/>
          <pc:sldMk cId="2647390873" sldId="260"/>
        </pc:sldMkLst>
        <pc:spChg chg="mod">
          <ac:chgData name="Cyrus Christian" userId="623ada80-6029-4ab1-9a48-49a7bb21c746" providerId="ADAL" clId="{62A6A2A1-244D-48AD-A1D0-AD12234DB5BD}" dt="2022-04-28T15:23:46.337" v="1172" actId="26606"/>
          <ac:spMkLst>
            <pc:docMk/>
            <pc:sldMk cId="2647390873" sldId="260"/>
            <ac:spMk id="2" creationId="{EBB15476-8AAB-4E04-4567-B811494D1BB3}"/>
          </ac:spMkLst>
        </pc:spChg>
        <pc:spChg chg="mod">
          <ac:chgData name="Cyrus Christian" userId="623ada80-6029-4ab1-9a48-49a7bb21c746" providerId="ADAL" clId="{62A6A2A1-244D-48AD-A1D0-AD12234DB5BD}" dt="2022-04-28T15:23:46.337" v="1172" actId="26606"/>
          <ac:spMkLst>
            <pc:docMk/>
            <pc:sldMk cId="2647390873" sldId="260"/>
            <ac:spMk id="3" creationId="{16D01DFE-D71E-18B5-85C1-46F87D7C83C7}"/>
          </ac:spMkLst>
        </pc:spChg>
        <pc:spChg chg="add del">
          <ac:chgData name="Cyrus Christian" userId="623ada80-6029-4ab1-9a48-49a7bb21c746" providerId="ADAL" clId="{62A6A2A1-244D-48AD-A1D0-AD12234DB5BD}" dt="2022-04-28T14:04:59.051" v="1091" actId="26606"/>
          <ac:spMkLst>
            <pc:docMk/>
            <pc:sldMk cId="2647390873" sldId="260"/>
            <ac:spMk id="8" creationId="{7CB4857B-ED7C-444D-9F04-2F885114A1C2}"/>
          </ac:spMkLst>
        </pc:spChg>
        <pc:spChg chg="add del">
          <ac:chgData name="Cyrus Christian" userId="623ada80-6029-4ab1-9a48-49a7bb21c746" providerId="ADAL" clId="{62A6A2A1-244D-48AD-A1D0-AD12234DB5BD}" dt="2022-04-28T14:04:59.051" v="1091" actId="26606"/>
          <ac:spMkLst>
            <pc:docMk/>
            <pc:sldMk cId="2647390873" sldId="260"/>
            <ac:spMk id="10" creationId="{D18046FB-44EA-4FD8-A585-EA09A319B2D0}"/>
          </ac:spMkLst>
        </pc:spChg>
        <pc:spChg chg="add del">
          <ac:chgData name="Cyrus Christian" userId="623ada80-6029-4ab1-9a48-49a7bb21c746" providerId="ADAL" clId="{62A6A2A1-244D-48AD-A1D0-AD12234DB5BD}" dt="2022-04-28T14:04:59.051" v="1091" actId="26606"/>
          <ac:spMkLst>
            <pc:docMk/>
            <pc:sldMk cId="2647390873" sldId="260"/>
            <ac:spMk id="12" creationId="{479F5F2B-8B58-4140-AE6A-51F6C67B18D9}"/>
          </ac:spMkLst>
        </pc:spChg>
        <pc:spChg chg="add del">
          <ac:chgData name="Cyrus Christian" userId="623ada80-6029-4ab1-9a48-49a7bb21c746" providerId="ADAL" clId="{62A6A2A1-244D-48AD-A1D0-AD12234DB5BD}" dt="2022-04-28T15:20:10.192" v="1117" actId="26606"/>
          <ac:spMkLst>
            <pc:docMk/>
            <pc:sldMk cId="2647390873" sldId="260"/>
            <ac:spMk id="17" creationId="{09588DA8-065E-4F6F-8EFD-43104AB2E0CF}"/>
          </ac:spMkLst>
        </pc:spChg>
        <pc:spChg chg="add del">
          <ac:chgData name="Cyrus Christian" userId="623ada80-6029-4ab1-9a48-49a7bb21c746" providerId="ADAL" clId="{62A6A2A1-244D-48AD-A1D0-AD12234DB5BD}" dt="2022-04-28T15:20:10.192" v="1117" actId="26606"/>
          <ac:spMkLst>
            <pc:docMk/>
            <pc:sldMk cId="2647390873" sldId="260"/>
            <ac:spMk id="19" creationId="{C4285719-470E-454C-AF62-8323075F1F5B}"/>
          </ac:spMkLst>
        </pc:spChg>
        <pc:spChg chg="add del">
          <ac:chgData name="Cyrus Christian" userId="623ada80-6029-4ab1-9a48-49a7bb21c746" providerId="ADAL" clId="{62A6A2A1-244D-48AD-A1D0-AD12234DB5BD}" dt="2022-04-28T15:20:10.192" v="1117" actId="26606"/>
          <ac:spMkLst>
            <pc:docMk/>
            <pc:sldMk cId="2647390873" sldId="260"/>
            <ac:spMk id="21" creationId="{CD9FE4EF-C4D8-49A0-B2FF-81D8DB7D8A24}"/>
          </ac:spMkLst>
        </pc:spChg>
        <pc:spChg chg="add del">
          <ac:chgData name="Cyrus Christian" userId="623ada80-6029-4ab1-9a48-49a7bb21c746" providerId="ADAL" clId="{62A6A2A1-244D-48AD-A1D0-AD12234DB5BD}" dt="2022-04-28T15:20:10.192" v="1117" actId="26606"/>
          <ac:spMkLst>
            <pc:docMk/>
            <pc:sldMk cId="2647390873" sldId="260"/>
            <ac:spMk id="23" creationId="{4300840D-0A0B-4512-BACA-B439D5B9C57C}"/>
          </ac:spMkLst>
        </pc:spChg>
        <pc:spChg chg="add del">
          <ac:chgData name="Cyrus Christian" userId="623ada80-6029-4ab1-9a48-49a7bb21c746" providerId="ADAL" clId="{62A6A2A1-244D-48AD-A1D0-AD12234DB5BD}" dt="2022-04-28T15:20:10.192" v="1117" actId="26606"/>
          <ac:spMkLst>
            <pc:docMk/>
            <pc:sldMk cId="2647390873" sldId="260"/>
            <ac:spMk id="25" creationId="{D2B78728-A580-49A7-84F9-6EF6F583ADE0}"/>
          </ac:spMkLst>
        </pc:spChg>
        <pc:spChg chg="add del">
          <ac:chgData name="Cyrus Christian" userId="623ada80-6029-4ab1-9a48-49a7bb21c746" providerId="ADAL" clId="{62A6A2A1-244D-48AD-A1D0-AD12234DB5BD}" dt="2022-04-28T15:20:10.192" v="1117" actId="26606"/>
          <ac:spMkLst>
            <pc:docMk/>
            <pc:sldMk cId="2647390873" sldId="260"/>
            <ac:spMk id="27" creationId="{38FAA1A1-D861-433F-88FA-1E9D6FD31D11}"/>
          </ac:spMkLst>
        </pc:spChg>
        <pc:spChg chg="add del">
          <ac:chgData name="Cyrus Christian" userId="623ada80-6029-4ab1-9a48-49a7bb21c746" providerId="ADAL" clId="{62A6A2A1-244D-48AD-A1D0-AD12234DB5BD}" dt="2022-04-28T15:20:10.192" v="1117" actId="26606"/>
          <ac:spMkLst>
            <pc:docMk/>
            <pc:sldMk cId="2647390873" sldId="260"/>
            <ac:spMk id="29" creationId="{8D71EDA1-87BF-4D5D-AB79-F346FD19278A}"/>
          </ac:spMkLst>
        </pc:spChg>
        <pc:spChg chg="add del">
          <ac:chgData name="Cyrus Christian" userId="623ada80-6029-4ab1-9a48-49a7bb21c746" providerId="ADAL" clId="{62A6A2A1-244D-48AD-A1D0-AD12234DB5BD}" dt="2022-04-28T15:20:46.745" v="1124" actId="26606"/>
          <ac:spMkLst>
            <pc:docMk/>
            <pc:sldMk cId="2647390873" sldId="260"/>
            <ac:spMk id="34" creationId="{C4285719-470E-454C-AF62-8323075F1F5B}"/>
          </ac:spMkLst>
        </pc:spChg>
        <pc:spChg chg="add del">
          <ac:chgData name="Cyrus Christian" userId="623ada80-6029-4ab1-9a48-49a7bb21c746" providerId="ADAL" clId="{62A6A2A1-244D-48AD-A1D0-AD12234DB5BD}" dt="2022-04-28T15:20:46.745" v="1124" actId="26606"/>
          <ac:spMkLst>
            <pc:docMk/>
            <pc:sldMk cId="2647390873" sldId="260"/>
            <ac:spMk id="36" creationId="{CD9FE4EF-C4D8-49A0-B2FF-81D8DB7D8A24}"/>
          </ac:spMkLst>
        </pc:spChg>
        <pc:spChg chg="add del">
          <ac:chgData name="Cyrus Christian" userId="623ada80-6029-4ab1-9a48-49a7bb21c746" providerId="ADAL" clId="{62A6A2A1-244D-48AD-A1D0-AD12234DB5BD}" dt="2022-04-28T15:20:46.745" v="1124" actId="26606"/>
          <ac:spMkLst>
            <pc:docMk/>
            <pc:sldMk cId="2647390873" sldId="260"/>
            <ac:spMk id="38" creationId="{4300840D-0A0B-4512-BACA-B439D5B9C57C}"/>
          </ac:spMkLst>
        </pc:spChg>
        <pc:spChg chg="add del">
          <ac:chgData name="Cyrus Christian" userId="623ada80-6029-4ab1-9a48-49a7bb21c746" providerId="ADAL" clId="{62A6A2A1-244D-48AD-A1D0-AD12234DB5BD}" dt="2022-04-28T15:20:46.745" v="1124" actId="26606"/>
          <ac:spMkLst>
            <pc:docMk/>
            <pc:sldMk cId="2647390873" sldId="260"/>
            <ac:spMk id="40" creationId="{D2B78728-A580-49A7-84F9-6EF6F583ADE0}"/>
          </ac:spMkLst>
        </pc:spChg>
        <pc:spChg chg="add del">
          <ac:chgData name="Cyrus Christian" userId="623ada80-6029-4ab1-9a48-49a7bb21c746" providerId="ADAL" clId="{62A6A2A1-244D-48AD-A1D0-AD12234DB5BD}" dt="2022-04-28T15:20:46.745" v="1124" actId="26606"/>
          <ac:spMkLst>
            <pc:docMk/>
            <pc:sldMk cId="2647390873" sldId="260"/>
            <ac:spMk id="42" creationId="{38FAA1A1-D861-433F-88FA-1E9D6FD31D11}"/>
          </ac:spMkLst>
        </pc:spChg>
        <pc:spChg chg="add del">
          <ac:chgData name="Cyrus Christian" userId="623ada80-6029-4ab1-9a48-49a7bb21c746" providerId="ADAL" clId="{62A6A2A1-244D-48AD-A1D0-AD12234DB5BD}" dt="2022-04-28T15:20:46.745" v="1124" actId="26606"/>
          <ac:spMkLst>
            <pc:docMk/>
            <pc:sldMk cId="2647390873" sldId="260"/>
            <ac:spMk id="44" creationId="{8D71EDA1-87BF-4D5D-AB79-F346FD19278A}"/>
          </ac:spMkLst>
        </pc:spChg>
        <pc:spChg chg="add del">
          <ac:chgData name="Cyrus Christian" userId="623ada80-6029-4ab1-9a48-49a7bb21c746" providerId="ADAL" clId="{62A6A2A1-244D-48AD-A1D0-AD12234DB5BD}" dt="2022-04-28T15:20:46.734" v="1123" actId="26606"/>
          <ac:spMkLst>
            <pc:docMk/>
            <pc:sldMk cId="2647390873" sldId="260"/>
            <ac:spMk id="49" creationId="{5E39A796-BE83-48B1-B33F-35C4A32AAB57}"/>
          </ac:spMkLst>
        </pc:spChg>
        <pc:spChg chg="add del">
          <ac:chgData name="Cyrus Christian" userId="623ada80-6029-4ab1-9a48-49a7bb21c746" providerId="ADAL" clId="{62A6A2A1-244D-48AD-A1D0-AD12234DB5BD}" dt="2022-04-28T15:20:46.734" v="1123" actId="26606"/>
          <ac:spMkLst>
            <pc:docMk/>
            <pc:sldMk cId="2647390873" sldId="260"/>
            <ac:spMk id="51" creationId="{72F84B47-E267-4194-8194-831DB7B5547F}"/>
          </ac:spMkLst>
        </pc:spChg>
        <pc:spChg chg="add del">
          <ac:chgData name="Cyrus Christian" userId="623ada80-6029-4ab1-9a48-49a7bb21c746" providerId="ADAL" clId="{62A6A2A1-244D-48AD-A1D0-AD12234DB5BD}" dt="2022-04-28T15:23:46.337" v="1172" actId="26606"/>
          <ac:spMkLst>
            <pc:docMk/>
            <pc:sldMk cId="2647390873" sldId="260"/>
            <ac:spMk id="53" creationId="{AC8F6C8C-AB5A-4548-942D-E3FD40ACBC49}"/>
          </ac:spMkLst>
        </pc:spChg>
        <pc:spChg chg="add del">
          <ac:chgData name="Cyrus Christian" userId="623ada80-6029-4ab1-9a48-49a7bb21c746" providerId="ADAL" clId="{62A6A2A1-244D-48AD-A1D0-AD12234DB5BD}" dt="2022-04-28T15:23:46.337" v="1172" actId="26606"/>
          <ac:spMkLst>
            <pc:docMk/>
            <pc:sldMk cId="2647390873" sldId="260"/>
            <ac:spMk id="54" creationId="{979E27D9-03C7-44E2-9FF8-15D0C8506AF7}"/>
          </ac:spMkLst>
        </pc:spChg>
        <pc:spChg chg="add del">
          <ac:chgData name="Cyrus Christian" userId="623ada80-6029-4ab1-9a48-49a7bb21c746" providerId="ADAL" clId="{62A6A2A1-244D-48AD-A1D0-AD12234DB5BD}" dt="2022-04-28T15:23:46.337" v="1172" actId="26606"/>
          <ac:spMkLst>
            <pc:docMk/>
            <pc:sldMk cId="2647390873" sldId="260"/>
            <ac:spMk id="55" creationId="{EEBF1590-3B36-48EE-A89D-3B6F3CB256AB}"/>
          </ac:spMkLst>
        </pc:spChg>
        <pc:spChg chg="add">
          <ac:chgData name="Cyrus Christian" userId="623ada80-6029-4ab1-9a48-49a7bb21c746" providerId="ADAL" clId="{62A6A2A1-244D-48AD-A1D0-AD12234DB5BD}" dt="2022-04-28T15:23:46.337" v="1172" actId="26606"/>
          <ac:spMkLst>
            <pc:docMk/>
            <pc:sldMk cId="2647390873" sldId="260"/>
            <ac:spMk id="60" creationId="{131BAD53-4E89-4F62-BBB7-26359763ED39}"/>
          </ac:spMkLst>
        </pc:spChg>
        <pc:spChg chg="add">
          <ac:chgData name="Cyrus Christian" userId="623ada80-6029-4ab1-9a48-49a7bb21c746" providerId="ADAL" clId="{62A6A2A1-244D-48AD-A1D0-AD12234DB5BD}" dt="2022-04-28T15:23:46.337" v="1172" actId="26606"/>
          <ac:spMkLst>
            <pc:docMk/>
            <pc:sldMk cId="2647390873" sldId="260"/>
            <ac:spMk id="62" creationId="{62756DA2-40EB-4C6F-B962-5822FFB54FB6}"/>
          </ac:spMkLst>
        </pc:spChg>
        <pc:graphicFrameChg chg="add mod modGraphic">
          <ac:chgData name="Cyrus Christian" userId="623ada80-6029-4ab1-9a48-49a7bb21c746" providerId="ADAL" clId="{62A6A2A1-244D-48AD-A1D0-AD12234DB5BD}" dt="2022-04-28T15:24:10.910" v="1177" actId="255"/>
          <ac:graphicFrameMkLst>
            <pc:docMk/>
            <pc:sldMk cId="2647390873" sldId="260"/>
            <ac:graphicFrameMk id="6" creationId="{C3833CE7-4FF8-2A73-583D-6479B322438A}"/>
          </ac:graphicFrameMkLst>
        </pc:graphicFrameChg>
        <pc:picChg chg="add del mod">
          <ac:chgData name="Cyrus Christian" userId="623ada80-6029-4ab1-9a48-49a7bb21c746" providerId="ADAL" clId="{62A6A2A1-244D-48AD-A1D0-AD12234DB5BD}" dt="2022-04-28T15:21:32.637" v="1128" actId="478"/>
          <ac:picMkLst>
            <pc:docMk/>
            <pc:sldMk cId="2647390873" sldId="260"/>
            <ac:picMk id="5" creationId="{B4A48BA1-C827-68D7-582F-E1C16C4CFFF1}"/>
          </ac:picMkLst>
        </pc:picChg>
      </pc:sldChg>
      <pc:sldChg chg="addSp delSp modSp new mod ord setBg modShow">
        <pc:chgData name="Cyrus Christian" userId="623ada80-6029-4ab1-9a48-49a7bb21c746" providerId="ADAL" clId="{62A6A2A1-244D-48AD-A1D0-AD12234DB5BD}" dt="2022-04-28T14:04:12.423" v="1089" actId="729"/>
        <pc:sldMkLst>
          <pc:docMk/>
          <pc:sldMk cId="957038915" sldId="261"/>
        </pc:sldMkLst>
        <pc:spChg chg="mod">
          <ac:chgData name="Cyrus Christian" userId="623ada80-6029-4ab1-9a48-49a7bb21c746" providerId="ADAL" clId="{62A6A2A1-244D-48AD-A1D0-AD12234DB5BD}" dt="2022-04-28T14:03:46.306" v="1086" actId="26606"/>
          <ac:spMkLst>
            <pc:docMk/>
            <pc:sldMk cId="957038915" sldId="261"/>
            <ac:spMk id="2" creationId="{DA0445CA-541A-3D8A-7A51-1AF98B506E5F}"/>
          </ac:spMkLst>
        </pc:spChg>
        <pc:spChg chg="add del mod">
          <ac:chgData name="Cyrus Christian" userId="623ada80-6029-4ab1-9a48-49a7bb21c746" providerId="ADAL" clId="{62A6A2A1-244D-48AD-A1D0-AD12234DB5BD}" dt="2022-04-28T14:03:55.269" v="1088" actId="207"/>
          <ac:spMkLst>
            <pc:docMk/>
            <pc:sldMk cId="957038915" sldId="261"/>
            <ac:spMk id="3" creationId="{7BC2F6D3-AB68-CD0C-7278-B67C795808C2}"/>
          </ac:spMkLst>
        </pc:spChg>
        <pc:spChg chg="add del">
          <ac:chgData name="Cyrus Christian" userId="623ada80-6029-4ab1-9a48-49a7bb21c746" providerId="ADAL" clId="{62A6A2A1-244D-48AD-A1D0-AD12234DB5BD}" dt="2022-04-05T18:31:23.074" v="145" actId="478"/>
          <ac:spMkLst>
            <pc:docMk/>
            <pc:sldMk cId="957038915" sldId="261"/>
            <ac:spMk id="4" creationId="{A1A259AD-F546-431A-2BC4-FEBA03DE29C6}"/>
          </ac:spMkLst>
        </pc:spChg>
        <pc:spChg chg="add del mod">
          <ac:chgData name="Cyrus Christian" userId="623ada80-6029-4ab1-9a48-49a7bb21c746" providerId="ADAL" clId="{62A6A2A1-244D-48AD-A1D0-AD12234DB5BD}" dt="2022-04-05T18:31:16.953" v="143" actId="478"/>
          <ac:spMkLst>
            <pc:docMk/>
            <pc:sldMk cId="957038915" sldId="261"/>
            <ac:spMk id="5" creationId="{BFA11473-6F4A-8DCD-95A0-CF52FBB42145}"/>
          </ac:spMkLst>
        </pc:spChg>
        <pc:spChg chg="add mod">
          <ac:chgData name="Cyrus Christian" userId="623ada80-6029-4ab1-9a48-49a7bb21c746" providerId="ADAL" clId="{62A6A2A1-244D-48AD-A1D0-AD12234DB5BD}" dt="2022-04-05T18:31:19.662" v="144"/>
          <ac:spMkLst>
            <pc:docMk/>
            <pc:sldMk cId="957038915" sldId="261"/>
            <ac:spMk id="6" creationId="{C55B6E42-A733-D7C3-9694-2A0D7C632086}"/>
          </ac:spMkLst>
        </pc:spChg>
        <pc:spChg chg="add del">
          <ac:chgData name="Cyrus Christian" userId="623ada80-6029-4ab1-9a48-49a7bb21c746" providerId="ADAL" clId="{62A6A2A1-244D-48AD-A1D0-AD12234DB5BD}" dt="2022-04-27T20:55:37.566" v="969" actId="26606"/>
          <ac:spMkLst>
            <pc:docMk/>
            <pc:sldMk cId="957038915" sldId="261"/>
            <ac:spMk id="13" creationId="{B9D7E975-9161-4F2D-AC53-69E1912F6B5D}"/>
          </ac:spMkLst>
        </pc:spChg>
        <pc:spChg chg="add del">
          <ac:chgData name="Cyrus Christian" userId="623ada80-6029-4ab1-9a48-49a7bb21c746" providerId="ADAL" clId="{62A6A2A1-244D-48AD-A1D0-AD12234DB5BD}" dt="2022-04-27T20:55:37.566" v="969" actId="26606"/>
          <ac:spMkLst>
            <pc:docMk/>
            <pc:sldMk cId="957038915" sldId="261"/>
            <ac:spMk id="15" creationId="{827DC2C4-B485-428A-BF4A-472D2967F47F}"/>
          </ac:spMkLst>
        </pc:spChg>
        <pc:spChg chg="add del">
          <ac:chgData name="Cyrus Christian" userId="623ada80-6029-4ab1-9a48-49a7bb21c746" providerId="ADAL" clId="{62A6A2A1-244D-48AD-A1D0-AD12234DB5BD}" dt="2022-04-27T20:55:37.566" v="969" actId="26606"/>
          <ac:spMkLst>
            <pc:docMk/>
            <pc:sldMk cId="957038915" sldId="261"/>
            <ac:spMk id="17" creationId="{463E6235-1649-4B47-9862-4026FC473B6F}"/>
          </ac:spMkLst>
        </pc:spChg>
        <pc:spChg chg="add del">
          <ac:chgData name="Cyrus Christian" userId="623ada80-6029-4ab1-9a48-49a7bb21c746" providerId="ADAL" clId="{62A6A2A1-244D-48AD-A1D0-AD12234DB5BD}" dt="2022-04-28T14:03:46.306" v="1086" actId="26606"/>
          <ac:spMkLst>
            <pc:docMk/>
            <pc:sldMk cId="957038915" sldId="261"/>
            <ac:spMk id="22" creationId="{1825AC39-5F85-4CAA-8A81-A1287086B2B6}"/>
          </ac:spMkLst>
        </pc:spChg>
        <pc:spChg chg="add del">
          <ac:chgData name="Cyrus Christian" userId="623ada80-6029-4ab1-9a48-49a7bb21c746" providerId="ADAL" clId="{62A6A2A1-244D-48AD-A1D0-AD12234DB5BD}" dt="2022-04-28T14:03:46.306" v="1086" actId="26606"/>
          <ac:spMkLst>
            <pc:docMk/>
            <pc:sldMk cId="957038915" sldId="261"/>
            <ac:spMk id="24" creationId="{95DA4D23-37FC-4B90-8188-F0377C5FF44B}"/>
          </ac:spMkLst>
        </pc:spChg>
        <pc:spChg chg="add del">
          <ac:chgData name="Cyrus Christian" userId="623ada80-6029-4ab1-9a48-49a7bb21c746" providerId="ADAL" clId="{62A6A2A1-244D-48AD-A1D0-AD12234DB5BD}" dt="2022-04-28T14:03:46.306" v="1086" actId="26606"/>
          <ac:spMkLst>
            <pc:docMk/>
            <pc:sldMk cId="957038915" sldId="261"/>
            <ac:spMk id="26" creationId="{A7A4B465-FBCC-4CD4-89A1-82992A7B47FF}"/>
          </ac:spMkLst>
        </pc:spChg>
        <pc:spChg chg="add del">
          <ac:chgData name="Cyrus Christian" userId="623ada80-6029-4ab1-9a48-49a7bb21c746" providerId="ADAL" clId="{62A6A2A1-244D-48AD-A1D0-AD12234DB5BD}" dt="2022-04-28T14:03:46.306" v="1086" actId="26606"/>
          <ac:spMkLst>
            <pc:docMk/>
            <pc:sldMk cId="957038915" sldId="261"/>
            <ac:spMk id="28" creationId="{909E572F-9CDC-4214-9D42-FF0017649590}"/>
          </ac:spMkLst>
        </pc:spChg>
        <pc:spChg chg="add">
          <ac:chgData name="Cyrus Christian" userId="623ada80-6029-4ab1-9a48-49a7bb21c746" providerId="ADAL" clId="{62A6A2A1-244D-48AD-A1D0-AD12234DB5BD}" dt="2022-04-28T14:03:46.306" v="1086" actId="26606"/>
          <ac:spMkLst>
            <pc:docMk/>
            <pc:sldMk cId="957038915" sldId="261"/>
            <ac:spMk id="33" creationId="{A8384FB5-9ADC-4DDC-881B-597D56F5B15D}"/>
          </ac:spMkLst>
        </pc:spChg>
        <pc:spChg chg="add">
          <ac:chgData name="Cyrus Christian" userId="623ada80-6029-4ab1-9a48-49a7bb21c746" providerId="ADAL" clId="{62A6A2A1-244D-48AD-A1D0-AD12234DB5BD}" dt="2022-04-28T14:03:46.306" v="1086" actId="26606"/>
          <ac:spMkLst>
            <pc:docMk/>
            <pc:sldMk cId="957038915" sldId="261"/>
            <ac:spMk id="35" creationId="{91E5A9A7-95C6-4F4F-B00E-C82E07FE62EF}"/>
          </ac:spMkLst>
        </pc:spChg>
        <pc:spChg chg="add">
          <ac:chgData name="Cyrus Christian" userId="623ada80-6029-4ab1-9a48-49a7bb21c746" providerId="ADAL" clId="{62A6A2A1-244D-48AD-A1D0-AD12234DB5BD}" dt="2022-04-28T14:03:46.306" v="1086" actId="26606"/>
          <ac:spMkLst>
            <pc:docMk/>
            <pc:sldMk cId="957038915" sldId="261"/>
            <ac:spMk id="37" creationId="{D07DD2DE-F619-49DD-B5E7-03A290FF4ED1}"/>
          </ac:spMkLst>
        </pc:spChg>
        <pc:spChg chg="add">
          <ac:chgData name="Cyrus Christian" userId="623ada80-6029-4ab1-9a48-49a7bb21c746" providerId="ADAL" clId="{62A6A2A1-244D-48AD-A1D0-AD12234DB5BD}" dt="2022-04-28T14:03:46.306" v="1086" actId="26606"/>
          <ac:spMkLst>
            <pc:docMk/>
            <pc:sldMk cId="957038915" sldId="261"/>
            <ac:spMk id="39" creationId="{85149191-5F60-4A28-AAFF-039F96B0F3EC}"/>
          </ac:spMkLst>
        </pc:spChg>
        <pc:spChg chg="add">
          <ac:chgData name="Cyrus Christian" userId="623ada80-6029-4ab1-9a48-49a7bb21c746" providerId="ADAL" clId="{62A6A2A1-244D-48AD-A1D0-AD12234DB5BD}" dt="2022-04-28T14:03:46.306" v="1086" actId="26606"/>
          <ac:spMkLst>
            <pc:docMk/>
            <pc:sldMk cId="957038915" sldId="261"/>
            <ac:spMk id="41" creationId="{F8260ED5-17F7-4158-B241-D51DD4CF1B7E}"/>
          </ac:spMkLst>
        </pc:spChg>
        <pc:picChg chg="add mod ord">
          <ac:chgData name="Cyrus Christian" userId="623ada80-6029-4ab1-9a48-49a7bb21c746" providerId="ADAL" clId="{62A6A2A1-244D-48AD-A1D0-AD12234DB5BD}" dt="2022-04-28T14:03:46.306" v="1086" actId="26606"/>
          <ac:picMkLst>
            <pc:docMk/>
            <pc:sldMk cId="957038915" sldId="261"/>
            <ac:picMk id="8" creationId="{904F180D-1F48-72C3-6839-2FAD0351C3A3}"/>
          </ac:picMkLst>
        </pc:picChg>
      </pc:sldChg>
      <pc:sldChg chg="modSp add del mod">
        <pc:chgData name="Cyrus Christian" userId="623ada80-6029-4ab1-9a48-49a7bb21c746" providerId="ADAL" clId="{62A6A2A1-244D-48AD-A1D0-AD12234DB5BD}" dt="2022-04-27T20:15:42.064" v="937" actId="47"/>
        <pc:sldMkLst>
          <pc:docMk/>
          <pc:sldMk cId="799424573" sldId="749"/>
        </pc:sldMkLst>
        <pc:spChg chg="mod">
          <ac:chgData name="Cyrus Christian" userId="623ada80-6029-4ab1-9a48-49a7bb21c746" providerId="ADAL" clId="{62A6A2A1-244D-48AD-A1D0-AD12234DB5BD}" dt="2022-04-27T20:10:56.648" v="906" actId="6549"/>
          <ac:spMkLst>
            <pc:docMk/>
            <pc:sldMk cId="799424573" sldId="749"/>
            <ac:spMk id="3" creationId="{73FD6244-F051-4359-AF8F-7F84CCF90254}"/>
          </ac:spMkLst>
        </pc:spChg>
      </pc:sldChg>
      <pc:sldChg chg="addSp delSp modSp new del mod setBg setClrOvrMap">
        <pc:chgData name="Cyrus Christian" userId="623ada80-6029-4ab1-9a48-49a7bb21c746" providerId="ADAL" clId="{62A6A2A1-244D-48AD-A1D0-AD12234DB5BD}" dt="2022-04-07T18:46:31.469" v="659" actId="47"/>
        <pc:sldMkLst>
          <pc:docMk/>
          <pc:sldMk cId="1573112352" sldId="750"/>
        </pc:sldMkLst>
        <pc:spChg chg="mod ord">
          <ac:chgData name="Cyrus Christian" userId="623ada80-6029-4ab1-9a48-49a7bb21c746" providerId="ADAL" clId="{62A6A2A1-244D-48AD-A1D0-AD12234DB5BD}" dt="2022-04-06T15:36:53.969" v="454" actId="26606"/>
          <ac:spMkLst>
            <pc:docMk/>
            <pc:sldMk cId="1573112352" sldId="750"/>
            <ac:spMk id="2" creationId="{95CF36FE-C229-1916-84B3-0871B7C75252}"/>
          </ac:spMkLst>
        </pc:spChg>
        <pc:spChg chg="mod">
          <ac:chgData name="Cyrus Christian" userId="623ada80-6029-4ab1-9a48-49a7bb21c746" providerId="ADAL" clId="{62A6A2A1-244D-48AD-A1D0-AD12234DB5BD}" dt="2022-04-06T15:36:53.969" v="454" actId="26606"/>
          <ac:spMkLst>
            <pc:docMk/>
            <pc:sldMk cId="1573112352" sldId="750"/>
            <ac:spMk id="3" creationId="{EC4D1050-9762-36B0-C593-A980B43B63E0}"/>
          </ac:spMkLst>
        </pc:spChg>
        <pc:spChg chg="add del">
          <ac:chgData name="Cyrus Christian" userId="623ada80-6029-4ab1-9a48-49a7bb21c746" providerId="ADAL" clId="{62A6A2A1-244D-48AD-A1D0-AD12234DB5BD}" dt="2022-04-06T15:36:53.969" v="454" actId="26606"/>
          <ac:spMkLst>
            <pc:docMk/>
            <pc:sldMk cId="1573112352" sldId="750"/>
            <ac:spMk id="10" creationId="{E0D60ECE-8986-45DC-B7FE-EC7699B466B8}"/>
          </ac:spMkLst>
        </pc:spChg>
        <pc:spChg chg="add del">
          <ac:chgData name="Cyrus Christian" userId="623ada80-6029-4ab1-9a48-49a7bb21c746" providerId="ADAL" clId="{62A6A2A1-244D-48AD-A1D0-AD12234DB5BD}" dt="2022-04-06T15:36:53.969" v="454" actId="26606"/>
          <ac:spMkLst>
            <pc:docMk/>
            <pc:sldMk cId="1573112352" sldId="750"/>
            <ac:spMk id="12" creationId="{96964194-5878-40D2-8EC0-DDC58387FA56}"/>
          </ac:spMkLst>
        </pc:spChg>
        <pc:spChg chg="add del">
          <ac:chgData name="Cyrus Christian" userId="623ada80-6029-4ab1-9a48-49a7bb21c746" providerId="ADAL" clId="{62A6A2A1-244D-48AD-A1D0-AD12234DB5BD}" dt="2022-04-06T15:36:53.950" v="453" actId="26606"/>
          <ac:spMkLst>
            <pc:docMk/>
            <pc:sldMk cId="1573112352" sldId="750"/>
            <ac:spMk id="17" creationId="{5A0118C5-4F8D-4CF4-BADD-53FEACC6C42A}"/>
          </ac:spMkLst>
        </pc:spChg>
        <pc:spChg chg="add del">
          <ac:chgData name="Cyrus Christian" userId="623ada80-6029-4ab1-9a48-49a7bb21c746" providerId="ADAL" clId="{62A6A2A1-244D-48AD-A1D0-AD12234DB5BD}" dt="2022-04-06T15:36:53.950" v="453" actId="26606"/>
          <ac:spMkLst>
            <pc:docMk/>
            <pc:sldMk cId="1573112352" sldId="750"/>
            <ac:spMk id="19" creationId="{EAED1919-54A1-41C9-B30B-A3FF3F58E38B}"/>
          </ac:spMkLst>
        </pc:spChg>
        <pc:spChg chg="add del">
          <ac:chgData name="Cyrus Christian" userId="623ada80-6029-4ab1-9a48-49a7bb21c746" providerId="ADAL" clId="{62A6A2A1-244D-48AD-A1D0-AD12234DB5BD}" dt="2022-04-06T15:36:53.950" v="453" actId="26606"/>
          <ac:spMkLst>
            <pc:docMk/>
            <pc:sldMk cId="1573112352" sldId="750"/>
            <ac:spMk id="25" creationId="{FFFEB18F-F81F-4CED-BE64-EB888A77C3B8}"/>
          </ac:spMkLst>
        </pc:spChg>
        <pc:spChg chg="add">
          <ac:chgData name="Cyrus Christian" userId="623ada80-6029-4ab1-9a48-49a7bb21c746" providerId="ADAL" clId="{62A6A2A1-244D-48AD-A1D0-AD12234DB5BD}" dt="2022-04-06T15:36:53.969" v="454" actId="26606"/>
          <ac:spMkLst>
            <pc:docMk/>
            <pc:sldMk cId="1573112352" sldId="750"/>
            <ac:spMk id="202" creationId="{91F32EBA-ED97-466E-8CFA-8382584155D0}"/>
          </ac:spMkLst>
        </pc:spChg>
        <pc:spChg chg="add">
          <ac:chgData name="Cyrus Christian" userId="623ada80-6029-4ab1-9a48-49a7bb21c746" providerId="ADAL" clId="{62A6A2A1-244D-48AD-A1D0-AD12234DB5BD}" dt="2022-04-06T15:36:53.969" v="454" actId="26606"/>
          <ac:spMkLst>
            <pc:docMk/>
            <pc:sldMk cId="1573112352" sldId="750"/>
            <ac:spMk id="203" creationId="{62A38935-BB53-4DF7-A56E-48DD25B685D7}"/>
          </ac:spMkLst>
        </pc:spChg>
        <pc:grpChg chg="add del">
          <ac:chgData name="Cyrus Christian" userId="623ada80-6029-4ab1-9a48-49a7bb21c746" providerId="ADAL" clId="{62A6A2A1-244D-48AD-A1D0-AD12234DB5BD}" dt="2022-04-06T15:36:53.950" v="453" actId="26606"/>
          <ac:grpSpMkLst>
            <pc:docMk/>
            <pc:sldMk cId="1573112352" sldId="750"/>
            <ac:grpSpMk id="21" creationId="{C4751043-2EE3-4222-9979-8E61D93DA8DC}"/>
          </ac:grpSpMkLst>
        </pc:grpChg>
        <pc:grpChg chg="add del">
          <ac:chgData name="Cyrus Christian" userId="623ada80-6029-4ab1-9a48-49a7bb21c746" providerId="ADAL" clId="{62A6A2A1-244D-48AD-A1D0-AD12234DB5BD}" dt="2022-04-06T15:36:53.950" v="453" actId="26606"/>
          <ac:grpSpMkLst>
            <pc:docMk/>
            <pc:sldMk cId="1573112352" sldId="750"/>
            <ac:grpSpMk id="27" creationId="{00E015F5-1A99-4E40-BC3D-7707802996B5}"/>
          </ac:grpSpMkLst>
        </pc:grpChg>
        <pc:grpChg chg="add del">
          <ac:chgData name="Cyrus Christian" userId="623ada80-6029-4ab1-9a48-49a7bb21c746" providerId="ADAL" clId="{62A6A2A1-244D-48AD-A1D0-AD12234DB5BD}" dt="2022-04-06T15:36:53.950" v="453" actId="26606"/>
          <ac:grpSpMkLst>
            <pc:docMk/>
            <pc:sldMk cId="1573112352" sldId="750"/>
            <ac:grpSpMk id="31" creationId="{5468B3A9-705E-43C3-A742-0619B0D8F2EE}"/>
          </ac:grpSpMkLst>
        </pc:grpChg>
        <pc:picChg chg="add mod ord">
          <ac:chgData name="Cyrus Christian" userId="623ada80-6029-4ab1-9a48-49a7bb21c746" providerId="ADAL" clId="{62A6A2A1-244D-48AD-A1D0-AD12234DB5BD}" dt="2022-04-06T15:36:53.969" v="454" actId="26606"/>
          <ac:picMkLst>
            <pc:docMk/>
            <pc:sldMk cId="1573112352" sldId="750"/>
            <ac:picMk id="7" creationId="{EB9CE7CC-E942-AC02-095A-8AB9174B9154}"/>
          </ac:picMkLst>
        </pc:picChg>
      </pc:sldChg>
      <pc:sldChg chg="modSp new del mod ord">
        <pc:chgData name="Cyrus Christian" userId="623ada80-6029-4ab1-9a48-49a7bb21c746" providerId="ADAL" clId="{62A6A2A1-244D-48AD-A1D0-AD12234DB5BD}" dt="2022-04-07T18:46:44.882" v="662" actId="47"/>
        <pc:sldMkLst>
          <pc:docMk/>
          <pc:sldMk cId="1816602856" sldId="751"/>
        </pc:sldMkLst>
        <pc:spChg chg="mod">
          <ac:chgData name="Cyrus Christian" userId="623ada80-6029-4ab1-9a48-49a7bb21c746" providerId="ADAL" clId="{62A6A2A1-244D-48AD-A1D0-AD12234DB5BD}" dt="2022-04-06T15:40:07.577" v="458"/>
          <ac:spMkLst>
            <pc:docMk/>
            <pc:sldMk cId="1816602856" sldId="751"/>
            <ac:spMk id="2" creationId="{AD21BFF1-24DA-08BC-AE6A-763C0F5DFE7E}"/>
          </ac:spMkLst>
        </pc:spChg>
        <pc:spChg chg="mod">
          <ac:chgData name="Cyrus Christian" userId="623ada80-6029-4ab1-9a48-49a7bb21c746" providerId="ADAL" clId="{62A6A2A1-244D-48AD-A1D0-AD12234DB5BD}" dt="2022-04-06T15:40:14.945" v="459"/>
          <ac:spMkLst>
            <pc:docMk/>
            <pc:sldMk cId="1816602856" sldId="751"/>
            <ac:spMk id="3" creationId="{E1D3D50A-32D5-88DB-EFDC-110D31076DA3}"/>
          </ac:spMkLst>
        </pc:spChg>
      </pc:sldChg>
      <pc:sldChg chg="addSp delSp modSp mod modTransition delAnim modAnim modNotesTx">
        <pc:chgData name="Cyrus Christian" userId="623ada80-6029-4ab1-9a48-49a7bb21c746" providerId="ADAL" clId="{62A6A2A1-244D-48AD-A1D0-AD12234DB5BD}" dt="2022-04-28T18:17:29.182" v="1364"/>
        <pc:sldMkLst>
          <pc:docMk/>
          <pc:sldMk cId="3871830399" sldId="4762"/>
        </pc:sldMkLst>
        <pc:spChg chg="add del mod">
          <ac:chgData name="Cyrus Christian" userId="623ada80-6029-4ab1-9a48-49a7bb21c746" providerId="ADAL" clId="{62A6A2A1-244D-48AD-A1D0-AD12234DB5BD}" dt="2022-04-28T16:59:16.183" v="1360" actId="20577"/>
          <ac:spMkLst>
            <pc:docMk/>
            <pc:sldMk cId="3871830399" sldId="4762"/>
            <ac:spMk id="4" creationId="{00000000-0000-0000-0000-000000000000}"/>
          </ac:spMkLst>
        </pc:spChg>
        <pc:spChg chg="mod">
          <ac:chgData name="Cyrus Christian" userId="623ada80-6029-4ab1-9a48-49a7bb21c746" providerId="ADAL" clId="{62A6A2A1-244D-48AD-A1D0-AD12234DB5BD}" dt="2022-04-07T14:59:15.515" v="477" actId="1076"/>
          <ac:spMkLst>
            <pc:docMk/>
            <pc:sldMk cId="3871830399" sldId="4762"/>
            <ac:spMk id="5" creationId="{00000000-0000-0000-0000-000000000000}"/>
          </ac:spMkLst>
        </pc:spChg>
        <pc:spChg chg="add del mod">
          <ac:chgData name="Cyrus Christian" userId="623ada80-6029-4ab1-9a48-49a7bb21c746" providerId="ADAL" clId="{62A6A2A1-244D-48AD-A1D0-AD12234DB5BD}" dt="2022-04-07T14:58:39.512" v="470" actId="21"/>
          <ac:spMkLst>
            <pc:docMk/>
            <pc:sldMk cId="3871830399" sldId="4762"/>
            <ac:spMk id="6" creationId="{6FC308B4-C400-8956-982B-D40411485888}"/>
          </ac:spMkLst>
        </pc:spChg>
        <pc:spChg chg="del mod">
          <ac:chgData name="Cyrus Christian" userId="623ada80-6029-4ab1-9a48-49a7bb21c746" providerId="ADAL" clId="{62A6A2A1-244D-48AD-A1D0-AD12234DB5BD}" dt="2022-04-07T14:59:07.842" v="476" actId="478"/>
          <ac:spMkLst>
            <pc:docMk/>
            <pc:sldMk cId="3871830399" sldId="4762"/>
            <ac:spMk id="8" creationId="{CFE966A9-26A2-B943-AD24-02DB5F04E36C}"/>
          </ac:spMkLst>
        </pc:spChg>
        <pc:picChg chg="add del mod">
          <ac:chgData name="Cyrus Christian" userId="623ada80-6029-4ab1-9a48-49a7bb21c746" providerId="ADAL" clId="{62A6A2A1-244D-48AD-A1D0-AD12234DB5BD}" dt="2022-04-25T21:05:52.655" v="740" actId="478"/>
          <ac:picMkLst>
            <pc:docMk/>
            <pc:sldMk cId="3871830399" sldId="4762"/>
            <ac:picMk id="3" creationId="{BF316AEB-AF12-C1D8-2ABA-321B9E80B703}"/>
          </ac:picMkLst>
        </pc:picChg>
      </pc:sldChg>
      <pc:sldChg chg="modSp mod">
        <pc:chgData name="Cyrus Christian" userId="623ada80-6029-4ab1-9a48-49a7bb21c746" providerId="ADAL" clId="{62A6A2A1-244D-48AD-A1D0-AD12234DB5BD}" dt="2022-04-07T14:55:08.378" v="462" actId="27636"/>
        <pc:sldMkLst>
          <pc:docMk/>
          <pc:sldMk cId="4237582773" sldId="10794"/>
        </pc:sldMkLst>
        <pc:spChg chg="mod">
          <ac:chgData name="Cyrus Christian" userId="623ada80-6029-4ab1-9a48-49a7bb21c746" providerId="ADAL" clId="{62A6A2A1-244D-48AD-A1D0-AD12234DB5BD}" dt="2022-04-07T14:55:08.378" v="462" actId="27636"/>
          <ac:spMkLst>
            <pc:docMk/>
            <pc:sldMk cId="4237582773" sldId="10794"/>
            <ac:spMk id="6" creationId="{C69FC64F-81DE-42BF-AFC0-E967520E29F8}"/>
          </ac:spMkLst>
        </pc:spChg>
      </pc:sldChg>
      <pc:sldChg chg="modSp mod">
        <pc:chgData name="Cyrus Christian" userId="623ada80-6029-4ab1-9a48-49a7bb21c746" providerId="ADAL" clId="{62A6A2A1-244D-48AD-A1D0-AD12234DB5BD}" dt="2022-04-27T16:37:14.946" v="840" actId="6549"/>
        <pc:sldMkLst>
          <pc:docMk/>
          <pc:sldMk cId="1499075833" sldId="2076137878"/>
        </pc:sldMkLst>
        <pc:spChg chg="mod">
          <ac:chgData name="Cyrus Christian" userId="623ada80-6029-4ab1-9a48-49a7bb21c746" providerId="ADAL" clId="{62A6A2A1-244D-48AD-A1D0-AD12234DB5BD}" dt="2022-04-07T14:56:21.419" v="465" actId="27636"/>
          <ac:spMkLst>
            <pc:docMk/>
            <pc:sldMk cId="1499075833" sldId="2076137878"/>
            <ac:spMk id="2" creationId="{8F75446A-AA19-47CA-B7EC-EC4DD38DC81F}"/>
          </ac:spMkLst>
        </pc:spChg>
        <pc:spChg chg="mod">
          <ac:chgData name="Cyrus Christian" userId="623ada80-6029-4ab1-9a48-49a7bb21c746" providerId="ADAL" clId="{62A6A2A1-244D-48AD-A1D0-AD12234DB5BD}" dt="2022-04-27T16:37:14.946" v="840" actId="6549"/>
          <ac:spMkLst>
            <pc:docMk/>
            <pc:sldMk cId="1499075833" sldId="2076137878"/>
            <ac:spMk id="3" creationId="{EA9D8556-0592-48A6-BB00-177782328547}"/>
          </ac:spMkLst>
        </pc:spChg>
      </pc:sldChg>
      <pc:sldChg chg="addSp delSp modSp mod setBg">
        <pc:chgData name="Cyrus Christian" userId="623ada80-6029-4ab1-9a48-49a7bb21c746" providerId="ADAL" clId="{62A6A2A1-244D-48AD-A1D0-AD12234DB5BD}" dt="2022-04-28T15:58:44.388" v="1197" actId="20577"/>
        <pc:sldMkLst>
          <pc:docMk/>
          <pc:sldMk cId="1529417016" sldId="2076137879"/>
        </pc:sldMkLst>
        <pc:spChg chg="mod">
          <ac:chgData name="Cyrus Christian" userId="623ada80-6029-4ab1-9a48-49a7bb21c746" providerId="ADAL" clId="{62A6A2A1-244D-48AD-A1D0-AD12234DB5BD}" dt="2022-04-28T14:05:10.982" v="1092" actId="26606"/>
          <ac:spMkLst>
            <pc:docMk/>
            <pc:sldMk cId="1529417016" sldId="2076137879"/>
            <ac:spMk id="2" creationId="{EE440A71-E18D-48F6-A4FF-4A3165A4F87D}"/>
          </ac:spMkLst>
        </pc:spChg>
        <pc:spChg chg="mod">
          <ac:chgData name="Cyrus Christian" userId="623ada80-6029-4ab1-9a48-49a7bb21c746" providerId="ADAL" clId="{62A6A2A1-244D-48AD-A1D0-AD12234DB5BD}" dt="2022-04-28T15:58:44.388" v="1197" actId="20577"/>
          <ac:spMkLst>
            <pc:docMk/>
            <pc:sldMk cId="1529417016" sldId="2076137879"/>
            <ac:spMk id="4" creationId="{D97646BE-219E-4276-8473-2FE82B0FAD50}"/>
          </ac:spMkLst>
        </pc:spChg>
        <pc:spChg chg="add del">
          <ac:chgData name="Cyrus Christian" userId="623ada80-6029-4ab1-9a48-49a7bb21c746" providerId="ADAL" clId="{62A6A2A1-244D-48AD-A1D0-AD12234DB5BD}" dt="2022-04-28T14:05:10.982" v="1092" actId="26606"/>
          <ac:spMkLst>
            <pc:docMk/>
            <pc:sldMk cId="1529417016" sldId="2076137879"/>
            <ac:spMk id="9" creationId="{7CB4857B-ED7C-444D-9F04-2F885114A1C2}"/>
          </ac:spMkLst>
        </pc:spChg>
        <pc:spChg chg="add del">
          <ac:chgData name="Cyrus Christian" userId="623ada80-6029-4ab1-9a48-49a7bb21c746" providerId="ADAL" clId="{62A6A2A1-244D-48AD-A1D0-AD12234DB5BD}" dt="2022-04-28T14:05:10.982" v="1092" actId="26606"/>
          <ac:spMkLst>
            <pc:docMk/>
            <pc:sldMk cId="1529417016" sldId="2076137879"/>
            <ac:spMk id="11" creationId="{D18046FB-44EA-4FD8-A585-EA09A319B2D0}"/>
          </ac:spMkLst>
        </pc:spChg>
        <pc:spChg chg="add del">
          <ac:chgData name="Cyrus Christian" userId="623ada80-6029-4ab1-9a48-49a7bb21c746" providerId="ADAL" clId="{62A6A2A1-244D-48AD-A1D0-AD12234DB5BD}" dt="2022-04-28T14:05:10.982" v="1092" actId="26606"/>
          <ac:spMkLst>
            <pc:docMk/>
            <pc:sldMk cId="1529417016" sldId="2076137879"/>
            <ac:spMk id="13" creationId="{479F5F2B-8B58-4140-AE6A-51F6C67B18D9}"/>
          </ac:spMkLst>
        </pc:spChg>
        <pc:spChg chg="add">
          <ac:chgData name="Cyrus Christian" userId="623ada80-6029-4ab1-9a48-49a7bb21c746" providerId="ADAL" clId="{62A6A2A1-244D-48AD-A1D0-AD12234DB5BD}" dt="2022-04-28T14:05:10.982" v="1092" actId="26606"/>
          <ac:spMkLst>
            <pc:docMk/>
            <pc:sldMk cId="1529417016" sldId="2076137879"/>
            <ac:spMk id="18" creationId="{09588DA8-065E-4F6F-8EFD-43104AB2E0CF}"/>
          </ac:spMkLst>
        </pc:spChg>
        <pc:spChg chg="add">
          <ac:chgData name="Cyrus Christian" userId="623ada80-6029-4ab1-9a48-49a7bb21c746" providerId="ADAL" clId="{62A6A2A1-244D-48AD-A1D0-AD12234DB5BD}" dt="2022-04-28T14:05:10.982" v="1092" actId="26606"/>
          <ac:spMkLst>
            <pc:docMk/>
            <pc:sldMk cId="1529417016" sldId="2076137879"/>
            <ac:spMk id="20" creationId="{C4285719-470E-454C-AF62-8323075F1F5B}"/>
          </ac:spMkLst>
        </pc:spChg>
        <pc:spChg chg="add">
          <ac:chgData name="Cyrus Christian" userId="623ada80-6029-4ab1-9a48-49a7bb21c746" providerId="ADAL" clId="{62A6A2A1-244D-48AD-A1D0-AD12234DB5BD}" dt="2022-04-28T14:05:10.982" v="1092" actId="26606"/>
          <ac:spMkLst>
            <pc:docMk/>
            <pc:sldMk cId="1529417016" sldId="2076137879"/>
            <ac:spMk id="22" creationId="{CD9FE4EF-C4D8-49A0-B2FF-81D8DB7D8A24}"/>
          </ac:spMkLst>
        </pc:spChg>
        <pc:spChg chg="add">
          <ac:chgData name="Cyrus Christian" userId="623ada80-6029-4ab1-9a48-49a7bb21c746" providerId="ADAL" clId="{62A6A2A1-244D-48AD-A1D0-AD12234DB5BD}" dt="2022-04-28T14:05:10.982" v="1092" actId="26606"/>
          <ac:spMkLst>
            <pc:docMk/>
            <pc:sldMk cId="1529417016" sldId="2076137879"/>
            <ac:spMk id="24" creationId="{4300840D-0A0B-4512-BACA-B439D5B9C57C}"/>
          </ac:spMkLst>
        </pc:spChg>
        <pc:spChg chg="add">
          <ac:chgData name="Cyrus Christian" userId="623ada80-6029-4ab1-9a48-49a7bb21c746" providerId="ADAL" clId="{62A6A2A1-244D-48AD-A1D0-AD12234DB5BD}" dt="2022-04-28T14:05:10.982" v="1092" actId="26606"/>
          <ac:spMkLst>
            <pc:docMk/>
            <pc:sldMk cId="1529417016" sldId="2076137879"/>
            <ac:spMk id="26" creationId="{D2B78728-A580-49A7-84F9-6EF6F583ADE0}"/>
          </ac:spMkLst>
        </pc:spChg>
        <pc:spChg chg="add">
          <ac:chgData name="Cyrus Christian" userId="623ada80-6029-4ab1-9a48-49a7bb21c746" providerId="ADAL" clId="{62A6A2A1-244D-48AD-A1D0-AD12234DB5BD}" dt="2022-04-28T14:05:10.982" v="1092" actId="26606"/>
          <ac:spMkLst>
            <pc:docMk/>
            <pc:sldMk cId="1529417016" sldId="2076137879"/>
            <ac:spMk id="28" creationId="{38FAA1A1-D861-433F-88FA-1E9D6FD31D11}"/>
          </ac:spMkLst>
        </pc:spChg>
        <pc:spChg chg="add">
          <ac:chgData name="Cyrus Christian" userId="623ada80-6029-4ab1-9a48-49a7bb21c746" providerId="ADAL" clId="{62A6A2A1-244D-48AD-A1D0-AD12234DB5BD}" dt="2022-04-28T14:05:10.982" v="1092" actId="26606"/>
          <ac:spMkLst>
            <pc:docMk/>
            <pc:sldMk cId="1529417016" sldId="2076137879"/>
            <ac:spMk id="30" creationId="{8D71EDA1-87BF-4D5D-AB79-F346FD19278A}"/>
          </ac:spMkLst>
        </pc:spChg>
      </pc:sldChg>
      <pc:sldChg chg="addSp modSp new mod setBg modAnim">
        <pc:chgData name="Cyrus Christian" userId="623ada80-6029-4ab1-9a48-49a7bb21c746" providerId="ADAL" clId="{62A6A2A1-244D-48AD-A1D0-AD12234DB5BD}" dt="2022-04-07T18:05:21.293" v="596"/>
        <pc:sldMkLst>
          <pc:docMk/>
          <pc:sldMk cId="2939816187" sldId="2076137880"/>
        </pc:sldMkLst>
        <pc:spChg chg="add mod">
          <ac:chgData name="Cyrus Christian" userId="623ada80-6029-4ab1-9a48-49a7bb21c746" providerId="ADAL" clId="{62A6A2A1-244D-48AD-A1D0-AD12234DB5BD}" dt="2022-04-07T16:35:06.168" v="543" actId="26606"/>
          <ac:spMkLst>
            <pc:docMk/>
            <pc:sldMk cId="2939816187" sldId="2076137880"/>
            <ac:spMk id="4" creationId="{C49DF4D4-4740-9563-8088-71A789FB79F7}"/>
          </ac:spMkLst>
        </pc:spChg>
        <pc:spChg chg="add">
          <ac:chgData name="Cyrus Christian" userId="623ada80-6029-4ab1-9a48-49a7bb21c746" providerId="ADAL" clId="{62A6A2A1-244D-48AD-A1D0-AD12234DB5BD}" dt="2022-04-07T16:35:06.168" v="543" actId="26606"/>
          <ac:spMkLst>
            <pc:docMk/>
            <pc:sldMk cId="2939816187" sldId="2076137880"/>
            <ac:spMk id="71" creationId="{2151139A-886F-4B97-8815-729AD3831BBD}"/>
          </ac:spMkLst>
        </pc:spChg>
        <pc:spChg chg="add">
          <ac:chgData name="Cyrus Christian" userId="623ada80-6029-4ab1-9a48-49a7bb21c746" providerId="ADAL" clId="{62A6A2A1-244D-48AD-A1D0-AD12234DB5BD}" dt="2022-04-07T16:35:06.168" v="543" actId="26606"/>
          <ac:spMkLst>
            <pc:docMk/>
            <pc:sldMk cId="2939816187" sldId="2076137880"/>
            <ac:spMk id="73" creationId="{AB5E08C4-8CDD-4623-A5B8-E998C6DEE3B7}"/>
          </ac:spMkLst>
        </pc:spChg>
        <pc:spChg chg="add">
          <ac:chgData name="Cyrus Christian" userId="623ada80-6029-4ab1-9a48-49a7bb21c746" providerId="ADAL" clId="{62A6A2A1-244D-48AD-A1D0-AD12234DB5BD}" dt="2022-04-07T16:35:06.168" v="543" actId="26606"/>
          <ac:spMkLst>
            <pc:docMk/>
            <pc:sldMk cId="2939816187" sldId="2076137880"/>
            <ac:spMk id="75" creationId="{15F33878-D502-4FFA-8ACE-F2AECDB2A23F}"/>
          </ac:spMkLst>
        </pc:spChg>
        <pc:spChg chg="add">
          <ac:chgData name="Cyrus Christian" userId="623ada80-6029-4ab1-9a48-49a7bb21c746" providerId="ADAL" clId="{62A6A2A1-244D-48AD-A1D0-AD12234DB5BD}" dt="2022-04-07T16:35:06.168" v="543" actId="26606"/>
          <ac:spMkLst>
            <pc:docMk/>
            <pc:sldMk cId="2939816187" sldId="2076137880"/>
            <ac:spMk id="77" creationId="{D3539FEE-81D3-4406-802E-60B20B16F4F6}"/>
          </ac:spMkLst>
        </pc:spChg>
        <pc:spChg chg="add">
          <ac:chgData name="Cyrus Christian" userId="623ada80-6029-4ab1-9a48-49a7bb21c746" providerId="ADAL" clId="{62A6A2A1-244D-48AD-A1D0-AD12234DB5BD}" dt="2022-04-07T16:35:06.168" v="543" actId="26606"/>
          <ac:spMkLst>
            <pc:docMk/>
            <pc:sldMk cId="2939816187" sldId="2076137880"/>
            <ac:spMk id="79" creationId="{DC701763-729E-462F-A5A8-E0DEFEB1E2E4}"/>
          </ac:spMkLst>
        </pc:spChg>
        <pc:picChg chg="add mod ord">
          <ac:chgData name="Cyrus Christian" userId="623ada80-6029-4ab1-9a48-49a7bb21c746" providerId="ADAL" clId="{62A6A2A1-244D-48AD-A1D0-AD12234DB5BD}" dt="2022-04-07T16:44:52.922" v="559" actId="1076"/>
          <ac:picMkLst>
            <pc:docMk/>
            <pc:sldMk cId="2939816187" sldId="2076137880"/>
            <ac:picMk id="3" creationId="{AC59A14C-14F0-0F67-F1FE-63E8F932674D}"/>
          </ac:picMkLst>
        </pc:picChg>
        <pc:picChg chg="add mod">
          <ac:chgData name="Cyrus Christian" userId="623ada80-6029-4ab1-9a48-49a7bb21c746" providerId="ADAL" clId="{62A6A2A1-244D-48AD-A1D0-AD12234DB5BD}" dt="2022-04-07T17:16:40.296" v="571" actId="1076"/>
          <ac:picMkLst>
            <pc:docMk/>
            <pc:sldMk cId="2939816187" sldId="2076137880"/>
            <ac:picMk id="6" creationId="{948E0BBD-32E0-141A-C63C-440A080EE435}"/>
          </ac:picMkLst>
        </pc:picChg>
        <pc:picChg chg="add mod">
          <ac:chgData name="Cyrus Christian" userId="623ada80-6029-4ab1-9a48-49a7bb21c746" providerId="ADAL" clId="{62A6A2A1-244D-48AD-A1D0-AD12234DB5BD}" dt="2022-04-07T17:18:45.913" v="580" actId="1076"/>
          <ac:picMkLst>
            <pc:docMk/>
            <pc:sldMk cId="2939816187" sldId="2076137880"/>
            <ac:picMk id="8" creationId="{38524F66-EBA9-59C7-ED73-B76C8B580D4E}"/>
          </ac:picMkLst>
        </pc:picChg>
        <pc:picChg chg="add mod">
          <ac:chgData name="Cyrus Christian" userId="623ada80-6029-4ab1-9a48-49a7bb21c746" providerId="ADAL" clId="{62A6A2A1-244D-48AD-A1D0-AD12234DB5BD}" dt="2022-04-07T18:03:36.833" v="588" actId="1076"/>
          <ac:picMkLst>
            <pc:docMk/>
            <pc:sldMk cId="2939816187" sldId="2076137880"/>
            <ac:picMk id="10" creationId="{954E524E-0467-841B-1D96-423A65D24D7E}"/>
          </ac:picMkLst>
        </pc:picChg>
        <pc:picChg chg="add mod ord">
          <ac:chgData name="Cyrus Christian" userId="623ada80-6029-4ab1-9a48-49a7bb21c746" providerId="ADAL" clId="{62A6A2A1-244D-48AD-A1D0-AD12234DB5BD}" dt="2022-04-07T16:35:33.657" v="550" actId="1076"/>
          <ac:picMkLst>
            <pc:docMk/>
            <pc:sldMk cId="2939816187" sldId="2076137880"/>
            <ac:picMk id="1026" creationId="{71A02DDA-0068-5593-08C3-3C27BA5928E6}"/>
          </ac:picMkLst>
        </pc:picChg>
      </pc:sldChg>
      <pc:sldChg chg="addSp delSp modSp new mod ord setBg modAnim">
        <pc:chgData name="Cyrus Christian" userId="623ada80-6029-4ab1-9a48-49a7bb21c746" providerId="ADAL" clId="{62A6A2A1-244D-48AD-A1D0-AD12234DB5BD}" dt="2022-04-27T19:26:25.150" v="868" actId="1076"/>
        <pc:sldMkLst>
          <pc:docMk/>
          <pc:sldMk cId="3861068955" sldId="2076137881"/>
        </pc:sldMkLst>
        <pc:spChg chg="mod">
          <ac:chgData name="Cyrus Christian" userId="623ada80-6029-4ab1-9a48-49a7bb21c746" providerId="ADAL" clId="{62A6A2A1-244D-48AD-A1D0-AD12234DB5BD}" dt="2022-04-07T18:13:22.336" v="614" actId="26606"/>
          <ac:spMkLst>
            <pc:docMk/>
            <pc:sldMk cId="3861068955" sldId="2076137881"/>
            <ac:spMk id="2" creationId="{E6C544FE-0D35-7EAB-8E35-EB1FFC149F91}"/>
          </ac:spMkLst>
        </pc:spChg>
        <pc:spChg chg="del">
          <ac:chgData name="Cyrus Christian" userId="623ada80-6029-4ab1-9a48-49a7bb21c746" providerId="ADAL" clId="{62A6A2A1-244D-48AD-A1D0-AD12234DB5BD}" dt="2022-04-07T18:12:27.721" v="608"/>
          <ac:spMkLst>
            <pc:docMk/>
            <pc:sldMk cId="3861068955" sldId="2076137881"/>
            <ac:spMk id="3" creationId="{5D2DCD15-6D4A-AD16-A995-8B690CA201B0}"/>
          </ac:spMkLst>
        </pc:spChg>
        <pc:spChg chg="add mod">
          <ac:chgData name="Cyrus Christian" userId="623ada80-6029-4ab1-9a48-49a7bb21c746" providerId="ADAL" clId="{62A6A2A1-244D-48AD-A1D0-AD12234DB5BD}" dt="2022-04-25T22:45:09.333" v="836" actId="692"/>
          <ac:spMkLst>
            <pc:docMk/>
            <pc:sldMk cId="3861068955" sldId="2076137881"/>
            <ac:spMk id="5" creationId="{1A4B22B1-26F1-41D8-D1FC-B63DFDE7624D}"/>
          </ac:spMkLst>
        </pc:spChg>
        <pc:spChg chg="add">
          <ac:chgData name="Cyrus Christian" userId="623ada80-6029-4ab1-9a48-49a7bb21c746" providerId="ADAL" clId="{62A6A2A1-244D-48AD-A1D0-AD12234DB5BD}" dt="2022-04-07T18:13:22.336" v="614" actId="26606"/>
          <ac:spMkLst>
            <pc:docMk/>
            <pc:sldMk cId="3861068955" sldId="2076137881"/>
            <ac:spMk id="73" creationId="{2151139A-886F-4B97-8815-729AD3831BBD}"/>
          </ac:spMkLst>
        </pc:spChg>
        <pc:spChg chg="add del">
          <ac:chgData name="Cyrus Christian" userId="623ada80-6029-4ab1-9a48-49a7bb21c746" providerId="ADAL" clId="{62A6A2A1-244D-48AD-A1D0-AD12234DB5BD}" dt="2022-04-07T18:13:22.320" v="613" actId="26606"/>
          <ac:spMkLst>
            <pc:docMk/>
            <pc:sldMk cId="3861068955" sldId="2076137881"/>
            <ac:spMk id="75" creationId="{5E52985E-2553-471E-82AA-5ED7A329890A}"/>
          </ac:spMkLst>
        </pc:spChg>
        <pc:spChg chg="add">
          <ac:chgData name="Cyrus Christian" userId="623ada80-6029-4ab1-9a48-49a7bb21c746" providerId="ADAL" clId="{62A6A2A1-244D-48AD-A1D0-AD12234DB5BD}" dt="2022-04-07T18:13:22.336" v="614" actId="26606"/>
          <ac:spMkLst>
            <pc:docMk/>
            <pc:sldMk cId="3861068955" sldId="2076137881"/>
            <ac:spMk id="79" creationId="{D3539FEE-81D3-4406-802E-60B20B16F4F6}"/>
          </ac:spMkLst>
        </pc:spChg>
        <pc:spChg chg="add">
          <ac:chgData name="Cyrus Christian" userId="623ada80-6029-4ab1-9a48-49a7bb21c746" providerId="ADAL" clId="{62A6A2A1-244D-48AD-A1D0-AD12234DB5BD}" dt="2022-04-07T18:13:22.336" v="614" actId="26606"/>
          <ac:spMkLst>
            <pc:docMk/>
            <pc:sldMk cId="3861068955" sldId="2076137881"/>
            <ac:spMk id="81" creationId="{DC701763-729E-462F-A5A8-E0DEFEB1E2E4}"/>
          </ac:spMkLst>
        </pc:spChg>
        <pc:spChg chg="add del">
          <ac:chgData name="Cyrus Christian" userId="623ada80-6029-4ab1-9a48-49a7bb21c746" providerId="ADAL" clId="{62A6A2A1-244D-48AD-A1D0-AD12234DB5BD}" dt="2022-04-07T18:13:22.320" v="613" actId="26606"/>
          <ac:spMkLst>
            <pc:docMk/>
            <pc:sldMk cId="3861068955" sldId="2076137881"/>
            <ac:spMk id="2056" creationId="{E738F498-1EE8-A332-3CEC-163C4845A4EF}"/>
          </ac:spMkLst>
        </pc:spChg>
        <pc:spChg chg="add">
          <ac:chgData name="Cyrus Christian" userId="623ada80-6029-4ab1-9a48-49a7bb21c746" providerId="ADAL" clId="{62A6A2A1-244D-48AD-A1D0-AD12234DB5BD}" dt="2022-04-07T18:13:22.336" v="614" actId="26606"/>
          <ac:spMkLst>
            <pc:docMk/>
            <pc:sldMk cId="3861068955" sldId="2076137881"/>
            <ac:spMk id="2058" creationId="{AB5E08C4-8CDD-4623-A5B8-E998C6DEE3B7}"/>
          </ac:spMkLst>
        </pc:spChg>
        <pc:spChg chg="add">
          <ac:chgData name="Cyrus Christian" userId="623ada80-6029-4ab1-9a48-49a7bb21c746" providerId="ADAL" clId="{62A6A2A1-244D-48AD-A1D0-AD12234DB5BD}" dt="2022-04-07T18:13:22.336" v="614" actId="26606"/>
          <ac:spMkLst>
            <pc:docMk/>
            <pc:sldMk cId="3861068955" sldId="2076137881"/>
            <ac:spMk id="2059" creationId="{15F33878-D502-4FFA-8ACE-F2AECDB2A23F}"/>
          </ac:spMkLst>
        </pc:spChg>
        <pc:picChg chg="add del mod">
          <ac:chgData name="Cyrus Christian" userId="623ada80-6029-4ab1-9a48-49a7bb21c746" providerId="ADAL" clId="{62A6A2A1-244D-48AD-A1D0-AD12234DB5BD}" dt="2022-04-07T18:14:59.542" v="623" actId="478"/>
          <ac:picMkLst>
            <pc:docMk/>
            <pc:sldMk cId="3861068955" sldId="2076137881"/>
            <ac:picMk id="4" creationId="{08A8E3DE-0A23-0B01-360E-70C3A31BB1F5}"/>
          </ac:picMkLst>
        </pc:picChg>
        <pc:picChg chg="add mod">
          <ac:chgData name="Cyrus Christian" userId="623ada80-6029-4ab1-9a48-49a7bb21c746" providerId="ADAL" clId="{62A6A2A1-244D-48AD-A1D0-AD12234DB5BD}" dt="2022-04-27T19:26:25.150" v="868" actId="1076"/>
          <ac:picMkLst>
            <pc:docMk/>
            <pc:sldMk cId="3861068955" sldId="2076137881"/>
            <ac:picMk id="4" creationId="{4FAB5ADF-B6B1-79F0-4447-FE95E61227BC}"/>
          </ac:picMkLst>
        </pc:picChg>
        <pc:picChg chg="add mod">
          <ac:chgData name="Cyrus Christian" userId="623ada80-6029-4ab1-9a48-49a7bb21c746" providerId="ADAL" clId="{62A6A2A1-244D-48AD-A1D0-AD12234DB5BD}" dt="2022-04-07T18:15:08.071" v="625" actId="1076"/>
          <ac:picMkLst>
            <pc:docMk/>
            <pc:sldMk cId="3861068955" sldId="2076137881"/>
            <ac:picMk id="2050" creationId="{1FCF5C94-1307-24B6-CEC7-D384D6787AD6}"/>
          </ac:picMkLst>
        </pc:picChg>
        <pc:picChg chg="add del mod">
          <ac:chgData name="Cyrus Christian" userId="623ada80-6029-4ab1-9a48-49a7bb21c746" providerId="ADAL" clId="{62A6A2A1-244D-48AD-A1D0-AD12234DB5BD}" dt="2022-04-27T19:26:18.257" v="865" actId="478"/>
          <ac:picMkLst>
            <pc:docMk/>
            <pc:sldMk cId="3861068955" sldId="2076137881"/>
            <ac:picMk id="2052" creationId="{2A28A982-1CC0-3BB4-50CF-C374D3D68466}"/>
          </ac:picMkLst>
        </pc:picChg>
        <pc:cxnChg chg="add del">
          <ac:chgData name="Cyrus Christian" userId="623ada80-6029-4ab1-9a48-49a7bb21c746" providerId="ADAL" clId="{62A6A2A1-244D-48AD-A1D0-AD12234DB5BD}" dt="2022-04-07T18:13:22.320" v="613" actId="26606"/>
          <ac:cxnSpMkLst>
            <pc:docMk/>
            <pc:sldMk cId="3861068955" sldId="2076137881"/>
            <ac:cxnSpMk id="77" creationId="{DAE3ABC6-4042-4293-A7DF-F01181363B7E}"/>
          </ac:cxnSpMkLst>
        </pc:cxnChg>
      </pc:sldChg>
      <pc:sldChg chg="addSp delSp modSp new mod modTransition setBg delAnim modAnim">
        <pc:chgData name="Cyrus Christian" userId="623ada80-6029-4ab1-9a48-49a7bb21c746" providerId="ADAL" clId="{62A6A2A1-244D-48AD-A1D0-AD12234DB5BD}" dt="2022-04-28T18:17:45.113" v="1365"/>
        <pc:sldMkLst>
          <pc:docMk/>
          <pc:sldMk cId="530874427" sldId="2076137882"/>
        </pc:sldMkLst>
        <pc:spChg chg="mod">
          <ac:chgData name="Cyrus Christian" userId="623ada80-6029-4ab1-9a48-49a7bb21c746" providerId="ADAL" clId="{62A6A2A1-244D-48AD-A1D0-AD12234DB5BD}" dt="2022-04-25T22:25:29.010" v="745" actId="26606"/>
          <ac:spMkLst>
            <pc:docMk/>
            <pc:sldMk cId="530874427" sldId="2076137882"/>
            <ac:spMk id="2" creationId="{0CBFAD1A-FCAB-D51C-5EAB-56C0FEB25E40}"/>
          </ac:spMkLst>
        </pc:spChg>
        <pc:spChg chg="mod">
          <ac:chgData name="Cyrus Christian" userId="623ada80-6029-4ab1-9a48-49a7bb21c746" providerId="ADAL" clId="{62A6A2A1-244D-48AD-A1D0-AD12234DB5BD}" dt="2022-04-25T22:25:29.010" v="745" actId="26606"/>
          <ac:spMkLst>
            <pc:docMk/>
            <pc:sldMk cId="530874427" sldId="2076137882"/>
            <ac:spMk id="3" creationId="{E533407E-D0E1-1B9F-254C-B72F3CF93FBC}"/>
          </ac:spMkLst>
        </pc:spChg>
        <pc:spChg chg="add mod">
          <ac:chgData name="Cyrus Christian" userId="623ada80-6029-4ab1-9a48-49a7bb21c746" providerId="ADAL" clId="{62A6A2A1-244D-48AD-A1D0-AD12234DB5BD}" dt="2022-04-25T22:44:52.705" v="835" actId="113"/>
          <ac:spMkLst>
            <pc:docMk/>
            <pc:sldMk cId="530874427" sldId="2076137882"/>
            <ac:spMk id="4" creationId="{088FB7D4-ECF4-302C-13E8-1781F15D5601}"/>
          </ac:spMkLst>
        </pc:spChg>
        <pc:spChg chg="add">
          <ac:chgData name="Cyrus Christian" userId="623ada80-6029-4ab1-9a48-49a7bb21c746" providerId="ADAL" clId="{62A6A2A1-244D-48AD-A1D0-AD12234DB5BD}" dt="2022-04-25T22:25:29.010" v="745" actId="26606"/>
          <ac:spMkLst>
            <pc:docMk/>
            <pc:sldMk cId="530874427" sldId="2076137882"/>
            <ac:spMk id="11" creationId="{A8384FB5-9ADC-4DDC-881B-597D56F5B15D}"/>
          </ac:spMkLst>
        </pc:spChg>
        <pc:spChg chg="add">
          <ac:chgData name="Cyrus Christian" userId="623ada80-6029-4ab1-9a48-49a7bb21c746" providerId="ADAL" clId="{62A6A2A1-244D-48AD-A1D0-AD12234DB5BD}" dt="2022-04-25T22:25:29.010" v="745" actId="26606"/>
          <ac:spMkLst>
            <pc:docMk/>
            <pc:sldMk cId="530874427" sldId="2076137882"/>
            <ac:spMk id="13" creationId="{1199E1B1-A8C0-4FE8-A5A8-1CB41D69F857}"/>
          </ac:spMkLst>
        </pc:spChg>
        <pc:spChg chg="add">
          <ac:chgData name="Cyrus Christian" userId="623ada80-6029-4ab1-9a48-49a7bb21c746" providerId="ADAL" clId="{62A6A2A1-244D-48AD-A1D0-AD12234DB5BD}" dt="2022-04-25T22:25:29.010" v="745" actId="26606"/>
          <ac:spMkLst>
            <pc:docMk/>
            <pc:sldMk cId="530874427" sldId="2076137882"/>
            <ac:spMk id="15" creationId="{84A8DE83-DE75-4B41-9DB4-A7EC0B0DEC0B}"/>
          </ac:spMkLst>
        </pc:spChg>
        <pc:spChg chg="add">
          <ac:chgData name="Cyrus Christian" userId="623ada80-6029-4ab1-9a48-49a7bb21c746" providerId="ADAL" clId="{62A6A2A1-244D-48AD-A1D0-AD12234DB5BD}" dt="2022-04-25T22:25:29.010" v="745" actId="26606"/>
          <ac:spMkLst>
            <pc:docMk/>
            <pc:sldMk cId="530874427" sldId="2076137882"/>
            <ac:spMk id="17" creationId="{A7009A0A-BEF5-4EAC-AF15-E4F9F002E239}"/>
          </ac:spMkLst>
        </pc:spChg>
        <pc:picChg chg="add del mod">
          <ac:chgData name="Cyrus Christian" userId="623ada80-6029-4ab1-9a48-49a7bb21c746" providerId="ADAL" clId="{62A6A2A1-244D-48AD-A1D0-AD12234DB5BD}" dt="2022-04-25T21:03:08.863" v="738" actId="478"/>
          <ac:picMkLst>
            <pc:docMk/>
            <pc:sldMk cId="530874427" sldId="2076137882"/>
            <ac:picMk id="4" creationId="{3067218B-ECA2-5FA6-3A24-36C1B7195C52}"/>
          </ac:picMkLst>
        </pc:picChg>
        <pc:picChg chg="add del mod">
          <ac:chgData name="Cyrus Christian" userId="623ada80-6029-4ab1-9a48-49a7bb21c746" providerId="ADAL" clId="{62A6A2A1-244D-48AD-A1D0-AD12234DB5BD}" dt="2022-04-25T21:16:03.206" v="742" actId="478"/>
          <ac:picMkLst>
            <pc:docMk/>
            <pc:sldMk cId="530874427" sldId="2076137882"/>
            <ac:picMk id="5" creationId="{9F4E805F-EE09-0D3D-6B24-3397FE99C63D}"/>
          </ac:picMkLst>
        </pc:picChg>
        <pc:picChg chg="add mod">
          <ac:chgData name="Cyrus Christian" userId="623ada80-6029-4ab1-9a48-49a7bb21c746" providerId="ADAL" clId="{62A6A2A1-244D-48AD-A1D0-AD12234DB5BD}" dt="2022-04-25T22:25:38.456" v="747" actId="1076"/>
          <ac:picMkLst>
            <pc:docMk/>
            <pc:sldMk cId="530874427" sldId="2076137882"/>
            <ac:picMk id="6" creationId="{E331A66F-7E60-5B9C-0232-9C07545965E3}"/>
          </ac:picMkLst>
        </pc:picChg>
      </pc:sldChg>
      <pc:sldChg chg="addSp delSp modSp add mod modTransition setBg delAnim modAnim">
        <pc:chgData name="Cyrus Christian" userId="623ada80-6029-4ab1-9a48-49a7bb21c746" providerId="ADAL" clId="{62A6A2A1-244D-48AD-A1D0-AD12234DB5BD}" dt="2022-04-28T18:17:51.015" v="1366"/>
        <pc:sldMkLst>
          <pc:docMk/>
          <pc:sldMk cId="463501455" sldId="2076137883"/>
        </pc:sldMkLst>
        <pc:spChg chg="mod">
          <ac:chgData name="Cyrus Christian" userId="623ada80-6029-4ab1-9a48-49a7bb21c746" providerId="ADAL" clId="{62A6A2A1-244D-48AD-A1D0-AD12234DB5BD}" dt="2022-04-27T17:12:42.215" v="864" actId="26606"/>
          <ac:spMkLst>
            <pc:docMk/>
            <pc:sldMk cId="463501455" sldId="2076137883"/>
            <ac:spMk id="2" creationId="{0CBFAD1A-FCAB-D51C-5EAB-56C0FEB25E40}"/>
          </ac:spMkLst>
        </pc:spChg>
        <pc:spChg chg="mod">
          <ac:chgData name="Cyrus Christian" userId="623ada80-6029-4ab1-9a48-49a7bb21c746" providerId="ADAL" clId="{62A6A2A1-244D-48AD-A1D0-AD12234DB5BD}" dt="2022-04-27T17:12:42.215" v="864" actId="26606"/>
          <ac:spMkLst>
            <pc:docMk/>
            <pc:sldMk cId="463501455" sldId="2076137883"/>
            <ac:spMk id="3" creationId="{E533407E-D0E1-1B9F-254C-B72F3CF93FBC}"/>
          </ac:spMkLst>
        </pc:spChg>
        <pc:spChg chg="add del">
          <ac:chgData name="Cyrus Christian" userId="623ada80-6029-4ab1-9a48-49a7bb21c746" providerId="ADAL" clId="{62A6A2A1-244D-48AD-A1D0-AD12234DB5BD}" dt="2022-04-27T17:12:42.215" v="864" actId="26606"/>
          <ac:spMkLst>
            <pc:docMk/>
            <pc:sldMk cId="463501455" sldId="2076137883"/>
            <ac:spMk id="10" creationId="{2B566528-1B12-4246-9431-5C2D7D081168}"/>
          </ac:spMkLst>
        </pc:spChg>
        <pc:spChg chg="add">
          <ac:chgData name="Cyrus Christian" userId="623ada80-6029-4ab1-9a48-49a7bb21c746" providerId="ADAL" clId="{62A6A2A1-244D-48AD-A1D0-AD12234DB5BD}" dt="2022-04-27T17:12:42.215" v="864" actId="26606"/>
          <ac:spMkLst>
            <pc:docMk/>
            <pc:sldMk cId="463501455" sldId="2076137883"/>
            <ac:spMk id="23" creationId="{73DE2CFE-42F2-48F0-8706-5264E012B10C}"/>
          </ac:spMkLst>
        </pc:spChg>
        <pc:grpChg chg="add del">
          <ac:chgData name="Cyrus Christian" userId="623ada80-6029-4ab1-9a48-49a7bb21c746" providerId="ADAL" clId="{62A6A2A1-244D-48AD-A1D0-AD12234DB5BD}" dt="2022-04-27T17:12:42.215" v="864" actId="26606"/>
          <ac:grpSpMkLst>
            <pc:docMk/>
            <pc:sldMk cId="463501455" sldId="2076137883"/>
            <ac:grpSpMk id="12" creationId="{828A5161-06F1-46CF-8AD7-844680A59E13}"/>
          </ac:grpSpMkLst>
        </pc:grpChg>
        <pc:grpChg chg="add del">
          <ac:chgData name="Cyrus Christian" userId="623ada80-6029-4ab1-9a48-49a7bb21c746" providerId="ADAL" clId="{62A6A2A1-244D-48AD-A1D0-AD12234DB5BD}" dt="2022-04-27T17:12:42.215" v="864" actId="26606"/>
          <ac:grpSpMkLst>
            <pc:docMk/>
            <pc:sldMk cId="463501455" sldId="2076137883"/>
            <ac:grpSpMk id="16" creationId="{5995D10D-E9C9-47DB-AE7E-801FEF38F5C9}"/>
          </ac:grpSpMkLst>
        </pc:grpChg>
        <pc:picChg chg="del">
          <ac:chgData name="Cyrus Christian" userId="623ada80-6029-4ab1-9a48-49a7bb21c746" providerId="ADAL" clId="{62A6A2A1-244D-48AD-A1D0-AD12234DB5BD}" dt="2022-04-27T16:55:56.664" v="842" actId="478"/>
          <ac:picMkLst>
            <pc:docMk/>
            <pc:sldMk cId="463501455" sldId="2076137883"/>
            <ac:picMk id="4" creationId="{46F32D2E-8217-4604-F747-F3D01B39EA80}"/>
          </ac:picMkLst>
        </pc:picChg>
        <pc:picChg chg="add mod">
          <ac:chgData name="Cyrus Christian" userId="623ada80-6029-4ab1-9a48-49a7bb21c746" providerId="ADAL" clId="{62A6A2A1-244D-48AD-A1D0-AD12234DB5BD}" dt="2022-04-27T17:12:42.215" v="864" actId="26606"/>
          <ac:picMkLst>
            <pc:docMk/>
            <pc:sldMk cId="463501455" sldId="2076137883"/>
            <ac:picMk id="5" creationId="{ABC97842-3E82-D09C-3B49-14A68BD00C67}"/>
          </ac:picMkLst>
        </pc:picChg>
      </pc:sldChg>
      <pc:sldChg chg="modSp add del mod">
        <pc:chgData name="Cyrus Christian" userId="623ada80-6029-4ab1-9a48-49a7bb21c746" providerId="ADAL" clId="{62A6A2A1-244D-48AD-A1D0-AD12234DB5BD}" dt="2022-04-27T21:00:12.316" v="1036" actId="47"/>
        <pc:sldMkLst>
          <pc:docMk/>
          <pc:sldMk cId="651470604" sldId="2076137884"/>
        </pc:sldMkLst>
        <pc:spChg chg="mod">
          <ac:chgData name="Cyrus Christian" userId="623ada80-6029-4ab1-9a48-49a7bb21c746" providerId="ADAL" clId="{62A6A2A1-244D-48AD-A1D0-AD12234DB5BD}" dt="2022-04-25T16:45:14.358" v="673" actId="5793"/>
          <ac:spMkLst>
            <pc:docMk/>
            <pc:sldMk cId="651470604" sldId="2076137884"/>
            <ac:spMk id="2" creationId="{0CBFAD1A-FCAB-D51C-5EAB-56C0FEB25E40}"/>
          </ac:spMkLst>
        </pc:spChg>
      </pc:sldChg>
      <pc:sldChg chg="addSp delSp modSp add del mod">
        <pc:chgData name="Cyrus Christian" userId="623ada80-6029-4ab1-9a48-49a7bb21c746" providerId="ADAL" clId="{62A6A2A1-244D-48AD-A1D0-AD12234DB5BD}" dt="2022-04-28T13:56:51.101" v="1082" actId="47"/>
        <pc:sldMkLst>
          <pc:docMk/>
          <pc:sldMk cId="2673027832" sldId="2076137885"/>
        </pc:sldMkLst>
        <pc:spChg chg="mod">
          <ac:chgData name="Cyrus Christian" userId="623ada80-6029-4ab1-9a48-49a7bb21c746" providerId="ADAL" clId="{62A6A2A1-244D-48AD-A1D0-AD12234DB5BD}" dt="2022-04-27T21:00:09.049" v="1035" actId="20577"/>
          <ac:spMkLst>
            <pc:docMk/>
            <pc:sldMk cId="2673027832" sldId="2076137885"/>
            <ac:spMk id="2" creationId="{0CBFAD1A-FCAB-D51C-5EAB-56C0FEB25E40}"/>
          </ac:spMkLst>
        </pc:spChg>
        <pc:spChg chg="mod">
          <ac:chgData name="Cyrus Christian" userId="623ada80-6029-4ab1-9a48-49a7bb21c746" providerId="ADAL" clId="{62A6A2A1-244D-48AD-A1D0-AD12234DB5BD}" dt="2022-04-28T13:54:22.999" v="1059" actId="5793"/>
          <ac:spMkLst>
            <pc:docMk/>
            <pc:sldMk cId="2673027832" sldId="2076137885"/>
            <ac:spMk id="3" creationId="{E533407E-D0E1-1B9F-254C-B72F3CF93FBC}"/>
          </ac:spMkLst>
        </pc:spChg>
        <pc:picChg chg="add del mod">
          <ac:chgData name="Cyrus Christian" userId="623ada80-6029-4ab1-9a48-49a7bb21c746" providerId="ADAL" clId="{62A6A2A1-244D-48AD-A1D0-AD12234DB5BD}" dt="2022-04-28T13:53:43.094" v="1053" actId="478"/>
          <ac:picMkLst>
            <pc:docMk/>
            <pc:sldMk cId="2673027832" sldId="2076137885"/>
            <ac:picMk id="5" creationId="{B2C56850-0535-534A-AEDB-2161C9C0AE47}"/>
          </ac:picMkLst>
        </pc:picChg>
        <pc:picChg chg="add del">
          <ac:chgData name="Cyrus Christian" userId="623ada80-6029-4ab1-9a48-49a7bb21c746" providerId="ADAL" clId="{62A6A2A1-244D-48AD-A1D0-AD12234DB5BD}" dt="2022-04-28T13:54:00.481" v="1055" actId="478"/>
          <ac:picMkLst>
            <pc:docMk/>
            <pc:sldMk cId="2673027832" sldId="2076137885"/>
            <ac:picMk id="7" creationId="{E79B19DA-88C7-0669-C777-71A2361BC984}"/>
          </ac:picMkLst>
        </pc:picChg>
        <pc:picChg chg="add mod">
          <ac:chgData name="Cyrus Christian" userId="623ada80-6029-4ab1-9a48-49a7bb21c746" providerId="ADAL" clId="{62A6A2A1-244D-48AD-A1D0-AD12234DB5BD}" dt="2022-04-28T13:54:20.399" v="1058" actId="1076"/>
          <ac:picMkLst>
            <pc:docMk/>
            <pc:sldMk cId="2673027832" sldId="2076137885"/>
            <ac:picMk id="9" creationId="{C012DDA2-EBAB-F86B-7482-1D9518C5F5D0}"/>
          </ac:picMkLst>
        </pc:picChg>
      </pc:sldChg>
      <pc:sldChg chg="addSp delSp modSp new mod setBg">
        <pc:chgData name="Cyrus Christian" userId="623ada80-6029-4ab1-9a48-49a7bb21c746" providerId="ADAL" clId="{62A6A2A1-244D-48AD-A1D0-AD12234DB5BD}" dt="2022-04-27T20:57:47.041" v="1004" actId="20577"/>
        <pc:sldMkLst>
          <pc:docMk/>
          <pc:sldMk cId="816079201" sldId="2076137886"/>
        </pc:sldMkLst>
        <pc:spChg chg="mod">
          <ac:chgData name="Cyrus Christian" userId="623ada80-6029-4ab1-9a48-49a7bb21c746" providerId="ADAL" clId="{62A6A2A1-244D-48AD-A1D0-AD12234DB5BD}" dt="2022-04-27T20:57:34.006" v="1000"/>
          <ac:spMkLst>
            <pc:docMk/>
            <pc:sldMk cId="816079201" sldId="2076137886"/>
            <ac:spMk id="2" creationId="{33C56CE6-1559-E180-67C5-9A5F2AB7EF6D}"/>
          </ac:spMkLst>
        </pc:spChg>
        <pc:spChg chg="del">
          <ac:chgData name="Cyrus Christian" userId="623ada80-6029-4ab1-9a48-49a7bb21c746" providerId="ADAL" clId="{62A6A2A1-244D-48AD-A1D0-AD12234DB5BD}" dt="2022-04-27T20:56:31.172" v="993" actId="22"/>
          <ac:spMkLst>
            <pc:docMk/>
            <pc:sldMk cId="816079201" sldId="2076137886"/>
            <ac:spMk id="3" creationId="{53C2F096-23A6-F4AC-8555-366C155C98F0}"/>
          </ac:spMkLst>
        </pc:spChg>
        <pc:spChg chg="add">
          <ac:chgData name="Cyrus Christian" userId="623ada80-6029-4ab1-9a48-49a7bb21c746" providerId="ADAL" clId="{62A6A2A1-244D-48AD-A1D0-AD12234DB5BD}" dt="2022-04-27T20:56:57.755" v="994" actId="26606"/>
          <ac:spMkLst>
            <pc:docMk/>
            <pc:sldMk cId="816079201" sldId="2076137886"/>
            <ac:spMk id="10" creationId="{A8384FB5-9ADC-4DDC-881B-597D56F5B15D}"/>
          </ac:spMkLst>
        </pc:spChg>
        <pc:spChg chg="add">
          <ac:chgData name="Cyrus Christian" userId="623ada80-6029-4ab1-9a48-49a7bb21c746" providerId="ADAL" clId="{62A6A2A1-244D-48AD-A1D0-AD12234DB5BD}" dt="2022-04-27T20:56:57.755" v="994" actId="26606"/>
          <ac:spMkLst>
            <pc:docMk/>
            <pc:sldMk cId="816079201" sldId="2076137886"/>
            <ac:spMk id="12" creationId="{91E5A9A7-95C6-4F4F-B00E-C82E07FE62EF}"/>
          </ac:spMkLst>
        </pc:spChg>
        <pc:spChg chg="add mod">
          <ac:chgData name="Cyrus Christian" userId="623ada80-6029-4ab1-9a48-49a7bb21c746" providerId="ADAL" clId="{62A6A2A1-244D-48AD-A1D0-AD12234DB5BD}" dt="2022-04-27T20:57:47.041" v="1004" actId="20577"/>
          <ac:spMkLst>
            <pc:docMk/>
            <pc:sldMk cId="816079201" sldId="2076137886"/>
            <ac:spMk id="13" creationId="{5E019F06-1F24-C92A-75CE-FC88EB2B80CD}"/>
          </ac:spMkLst>
        </pc:spChg>
        <pc:spChg chg="add">
          <ac:chgData name="Cyrus Christian" userId="623ada80-6029-4ab1-9a48-49a7bb21c746" providerId="ADAL" clId="{62A6A2A1-244D-48AD-A1D0-AD12234DB5BD}" dt="2022-04-27T20:56:57.755" v="994" actId="26606"/>
          <ac:spMkLst>
            <pc:docMk/>
            <pc:sldMk cId="816079201" sldId="2076137886"/>
            <ac:spMk id="14" creationId="{D07DD2DE-F619-49DD-B5E7-03A290FF4ED1}"/>
          </ac:spMkLst>
        </pc:spChg>
        <pc:spChg chg="add">
          <ac:chgData name="Cyrus Christian" userId="623ada80-6029-4ab1-9a48-49a7bb21c746" providerId="ADAL" clId="{62A6A2A1-244D-48AD-A1D0-AD12234DB5BD}" dt="2022-04-27T20:56:57.755" v="994" actId="26606"/>
          <ac:spMkLst>
            <pc:docMk/>
            <pc:sldMk cId="816079201" sldId="2076137886"/>
            <ac:spMk id="16" creationId="{85149191-5F60-4A28-AAFF-039F96B0F3EC}"/>
          </ac:spMkLst>
        </pc:spChg>
        <pc:spChg chg="add">
          <ac:chgData name="Cyrus Christian" userId="623ada80-6029-4ab1-9a48-49a7bb21c746" providerId="ADAL" clId="{62A6A2A1-244D-48AD-A1D0-AD12234DB5BD}" dt="2022-04-27T20:56:57.755" v="994" actId="26606"/>
          <ac:spMkLst>
            <pc:docMk/>
            <pc:sldMk cId="816079201" sldId="2076137886"/>
            <ac:spMk id="18" creationId="{F8260ED5-17F7-4158-B241-D51DD4CF1B7E}"/>
          </ac:spMkLst>
        </pc:spChg>
        <pc:picChg chg="add mod ord">
          <ac:chgData name="Cyrus Christian" userId="623ada80-6029-4ab1-9a48-49a7bb21c746" providerId="ADAL" clId="{62A6A2A1-244D-48AD-A1D0-AD12234DB5BD}" dt="2022-04-27T20:57:41.819" v="1002" actId="1076"/>
          <ac:picMkLst>
            <pc:docMk/>
            <pc:sldMk cId="816079201" sldId="2076137886"/>
            <ac:picMk id="5" creationId="{EE8B706C-3BDF-7272-95E3-4FEC45DDC82D}"/>
          </ac:picMkLst>
        </pc:picChg>
      </pc:sldChg>
      <pc:sldChg chg="addSp delSp modSp add mod ord modTransition delAnim">
        <pc:chgData name="Cyrus Christian" userId="623ada80-6029-4ab1-9a48-49a7bb21c746" providerId="ADAL" clId="{62A6A2A1-244D-48AD-A1D0-AD12234DB5BD}" dt="2022-04-28T18:17:57.889" v="1367"/>
        <pc:sldMkLst>
          <pc:docMk/>
          <pc:sldMk cId="2249549737" sldId="2076137887"/>
        </pc:sldMkLst>
        <pc:spChg chg="mod">
          <ac:chgData name="Cyrus Christian" userId="623ada80-6029-4ab1-9a48-49a7bb21c746" providerId="ADAL" clId="{62A6A2A1-244D-48AD-A1D0-AD12234DB5BD}" dt="2022-04-28T13:56:57.372" v="1083" actId="26606"/>
          <ac:spMkLst>
            <pc:docMk/>
            <pc:sldMk cId="2249549737" sldId="2076137887"/>
            <ac:spMk id="2" creationId="{0CBFAD1A-FCAB-D51C-5EAB-56C0FEB25E40}"/>
          </ac:spMkLst>
        </pc:spChg>
        <pc:spChg chg="mod">
          <ac:chgData name="Cyrus Christian" userId="623ada80-6029-4ab1-9a48-49a7bb21c746" providerId="ADAL" clId="{62A6A2A1-244D-48AD-A1D0-AD12234DB5BD}" dt="2022-04-28T13:57:21.390" v="1085" actId="122"/>
          <ac:spMkLst>
            <pc:docMk/>
            <pc:sldMk cId="2249549737" sldId="2076137887"/>
            <ac:spMk id="3" creationId="{E533407E-D0E1-1B9F-254C-B72F3CF93FBC}"/>
          </ac:spMkLst>
        </pc:spChg>
        <pc:spChg chg="del">
          <ac:chgData name="Cyrus Christian" userId="623ada80-6029-4ab1-9a48-49a7bb21c746" providerId="ADAL" clId="{62A6A2A1-244D-48AD-A1D0-AD12234DB5BD}" dt="2022-04-28T13:55:33.159" v="1069" actId="478"/>
          <ac:spMkLst>
            <pc:docMk/>
            <pc:sldMk cId="2249549737" sldId="2076137887"/>
            <ac:spMk id="4" creationId="{088FB7D4-ECF4-302C-13E8-1781F15D5601}"/>
          </ac:spMkLst>
        </pc:spChg>
        <pc:spChg chg="del">
          <ac:chgData name="Cyrus Christian" userId="623ada80-6029-4ab1-9a48-49a7bb21c746" providerId="ADAL" clId="{62A6A2A1-244D-48AD-A1D0-AD12234DB5BD}" dt="2022-04-28T13:56:57.372" v="1083" actId="26606"/>
          <ac:spMkLst>
            <pc:docMk/>
            <pc:sldMk cId="2249549737" sldId="2076137887"/>
            <ac:spMk id="11" creationId="{A8384FB5-9ADC-4DDC-881B-597D56F5B15D}"/>
          </ac:spMkLst>
        </pc:spChg>
        <pc:spChg chg="del">
          <ac:chgData name="Cyrus Christian" userId="623ada80-6029-4ab1-9a48-49a7bb21c746" providerId="ADAL" clId="{62A6A2A1-244D-48AD-A1D0-AD12234DB5BD}" dt="2022-04-28T13:56:57.372" v="1083" actId="26606"/>
          <ac:spMkLst>
            <pc:docMk/>
            <pc:sldMk cId="2249549737" sldId="2076137887"/>
            <ac:spMk id="13" creationId="{1199E1B1-A8C0-4FE8-A5A8-1CB41D69F857}"/>
          </ac:spMkLst>
        </pc:spChg>
        <pc:spChg chg="del">
          <ac:chgData name="Cyrus Christian" userId="623ada80-6029-4ab1-9a48-49a7bb21c746" providerId="ADAL" clId="{62A6A2A1-244D-48AD-A1D0-AD12234DB5BD}" dt="2022-04-28T13:56:57.372" v="1083" actId="26606"/>
          <ac:spMkLst>
            <pc:docMk/>
            <pc:sldMk cId="2249549737" sldId="2076137887"/>
            <ac:spMk id="15" creationId="{84A8DE83-DE75-4B41-9DB4-A7EC0B0DEC0B}"/>
          </ac:spMkLst>
        </pc:spChg>
        <pc:spChg chg="del">
          <ac:chgData name="Cyrus Christian" userId="623ada80-6029-4ab1-9a48-49a7bb21c746" providerId="ADAL" clId="{62A6A2A1-244D-48AD-A1D0-AD12234DB5BD}" dt="2022-04-28T13:56:57.372" v="1083" actId="26606"/>
          <ac:spMkLst>
            <pc:docMk/>
            <pc:sldMk cId="2249549737" sldId="2076137887"/>
            <ac:spMk id="17" creationId="{A7009A0A-BEF5-4EAC-AF15-E4F9F002E239}"/>
          </ac:spMkLst>
        </pc:spChg>
        <pc:spChg chg="add">
          <ac:chgData name="Cyrus Christian" userId="623ada80-6029-4ab1-9a48-49a7bb21c746" providerId="ADAL" clId="{62A6A2A1-244D-48AD-A1D0-AD12234DB5BD}" dt="2022-04-28T13:56:57.372" v="1083" actId="26606"/>
          <ac:spMkLst>
            <pc:docMk/>
            <pc:sldMk cId="2249549737" sldId="2076137887"/>
            <ac:spMk id="22" creationId="{A8384FB5-9ADC-4DDC-881B-597D56F5B15D}"/>
          </ac:spMkLst>
        </pc:spChg>
        <pc:spChg chg="add">
          <ac:chgData name="Cyrus Christian" userId="623ada80-6029-4ab1-9a48-49a7bb21c746" providerId="ADAL" clId="{62A6A2A1-244D-48AD-A1D0-AD12234DB5BD}" dt="2022-04-28T13:56:57.372" v="1083" actId="26606"/>
          <ac:spMkLst>
            <pc:docMk/>
            <pc:sldMk cId="2249549737" sldId="2076137887"/>
            <ac:spMk id="24" creationId="{91E5A9A7-95C6-4F4F-B00E-C82E07FE62EF}"/>
          </ac:spMkLst>
        </pc:spChg>
        <pc:spChg chg="add">
          <ac:chgData name="Cyrus Christian" userId="623ada80-6029-4ab1-9a48-49a7bb21c746" providerId="ADAL" clId="{62A6A2A1-244D-48AD-A1D0-AD12234DB5BD}" dt="2022-04-28T13:56:57.372" v="1083" actId="26606"/>
          <ac:spMkLst>
            <pc:docMk/>
            <pc:sldMk cId="2249549737" sldId="2076137887"/>
            <ac:spMk id="26" creationId="{D07DD2DE-F619-49DD-B5E7-03A290FF4ED1}"/>
          </ac:spMkLst>
        </pc:spChg>
        <pc:spChg chg="add">
          <ac:chgData name="Cyrus Christian" userId="623ada80-6029-4ab1-9a48-49a7bb21c746" providerId="ADAL" clId="{62A6A2A1-244D-48AD-A1D0-AD12234DB5BD}" dt="2022-04-28T13:56:57.372" v="1083" actId="26606"/>
          <ac:spMkLst>
            <pc:docMk/>
            <pc:sldMk cId="2249549737" sldId="2076137887"/>
            <ac:spMk id="28" creationId="{85149191-5F60-4A28-AAFF-039F96B0F3EC}"/>
          </ac:spMkLst>
        </pc:spChg>
        <pc:spChg chg="add">
          <ac:chgData name="Cyrus Christian" userId="623ada80-6029-4ab1-9a48-49a7bb21c746" providerId="ADAL" clId="{62A6A2A1-244D-48AD-A1D0-AD12234DB5BD}" dt="2022-04-28T13:56:57.372" v="1083" actId="26606"/>
          <ac:spMkLst>
            <pc:docMk/>
            <pc:sldMk cId="2249549737" sldId="2076137887"/>
            <ac:spMk id="30" creationId="{F8260ED5-17F7-4158-B241-D51DD4CF1B7E}"/>
          </ac:spMkLst>
        </pc:spChg>
        <pc:picChg chg="del">
          <ac:chgData name="Cyrus Christian" userId="623ada80-6029-4ab1-9a48-49a7bb21c746" providerId="ADAL" clId="{62A6A2A1-244D-48AD-A1D0-AD12234DB5BD}" dt="2022-04-28T13:55:35.385" v="1070" actId="478"/>
          <ac:picMkLst>
            <pc:docMk/>
            <pc:sldMk cId="2249549737" sldId="2076137887"/>
            <ac:picMk id="6" creationId="{E331A66F-7E60-5B9C-0232-9C07545965E3}"/>
          </ac:picMkLst>
        </pc:picChg>
        <pc:picChg chg="add del mod">
          <ac:chgData name="Cyrus Christian" userId="623ada80-6029-4ab1-9a48-49a7bb21c746" providerId="ADAL" clId="{62A6A2A1-244D-48AD-A1D0-AD12234DB5BD}" dt="2022-04-28T13:56:00.147" v="1074" actId="478"/>
          <ac:picMkLst>
            <pc:docMk/>
            <pc:sldMk cId="2249549737" sldId="2076137887"/>
            <ac:picMk id="7" creationId="{3BB66C00-C6F0-927F-F670-9B897876559B}"/>
          </ac:picMkLst>
        </pc:picChg>
        <pc:picChg chg="add mod">
          <ac:chgData name="Cyrus Christian" userId="623ada80-6029-4ab1-9a48-49a7bb21c746" providerId="ADAL" clId="{62A6A2A1-244D-48AD-A1D0-AD12234DB5BD}" dt="2022-04-28T13:56:57.372" v="1083" actId="26606"/>
          <ac:picMkLst>
            <pc:docMk/>
            <pc:sldMk cId="2249549737" sldId="2076137887"/>
            <ac:picMk id="9" creationId="{8BC81D36-474E-BBEE-F37A-DB240CC605F5}"/>
          </ac:picMkLst>
        </pc:picChg>
      </pc:sldChg>
      <pc:sldMasterChg chg="delSldLayout">
        <pc:chgData name="Cyrus Christian" userId="623ada80-6029-4ab1-9a48-49a7bb21c746" providerId="ADAL" clId="{62A6A2A1-244D-48AD-A1D0-AD12234DB5BD}" dt="2022-04-07T15:00:28.270" v="488" actId="47"/>
        <pc:sldMasterMkLst>
          <pc:docMk/>
          <pc:sldMasterMk cId="3496285288" sldId="2147483648"/>
        </pc:sldMasterMkLst>
        <pc:sldLayoutChg chg="del">
          <pc:chgData name="Cyrus Christian" userId="623ada80-6029-4ab1-9a48-49a7bb21c746" providerId="ADAL" clId="{62A6A2A1-244D-48AD-A1D0-AD12234DB5BD}" dt="2022-04-07T15:00:28.270" v="488" actId="47"/>
          <pc:sldLayoutMkLst>
            <pc:docMk/>
            <pc:sldMasterMk cId="3496285288" sldId="2147483648"/>
            <pc:sldLayoutMk cId="2508570619" sldId="2147483661"/>
          </pc:sldLayoutMkLst>
        </pc:sldLayoutChg>
      </pc:sldMasterChg>
      <pc:sldMasterChg chg="delSldLayout">
        <pc:chgData name="Cyrus Christian" userId="623ada80-6029-4ab1-9a48-49a7bb21c746" providerId="ADAL" clId="{62A6A2A1-244D-48AD-A1D0-AD12234DB5BD}" dt="2022-04-27T20:15:42.064" v="937" actId="47"/>
        <pc:sldMasterMkLst>
          <pc:docMk/>
          <pc:sldMasterMk cId="3931655401" sldId="2147483662"/>
        </pc:sldMasterMkLst>
        <pc:sldLayoutChg chg="del">
          <pc:chgData name="Cyrus Christian" userId="623ada80-6029-4ab1-9a48-49a7bb21c746" providerId="ADAL" clId="{62A6A2A1-244D-48AD-A1D0-AD12234DB5BD}" dt="2022-04-27T20:15:42.064" v="937" actId="47"/>
          <pc:sldLayoutMkLst>
            <pc:docMk/>
            <pc:sldMasterMk cId="3931655401" sldId="2147483662"/>
            <pc:sldLayoutMk cId="2580813032" sldId="2147483663"/>
          </pc:sldLayoutMkLst>
        </pc:sldLayoutChg>
      </pc:sldMasterChg>
    </pc:docChg>
  </pc:docChgLst>
  <pc:docChgLst>
    <pc:chgData name="Cyrus Christian" userId="S::cychrist@microsoft.com::623ada80-6029-4ab1-9a48-49a7bb21c746" providerId="AD" clId="Web-{CAC1D68C-1A40-9087-85DA-8251E4C35B78}"/>
    <pc:docChg chg="modSld">
      <pc:chgData name="Cyrus Christian" userId="S::cychrist@microsoft.com::623ada80-6029-4ab1-9a48-49a7bb21c746" providerId="AD" clId="Web-{CAC1D68C-1A40-9087-85DA-8251E4C35B78}" dt="2022-04-25T22:40:19.849" v="0" actId="20577"/>
      <pc:docMkLst>
        <pc:docMk/>
      </pc:docMkLst>
      <pc:sldChg chg="modSp">
        <pc:chgData name="Cyrus Christian" userId="S::cychrist@microsoft.com::623ada80-6029-4ab1-9a48-49a7bb21c746" providerId="AD" clId="Web-{CAC1D68C-1A40-9087-85DA-8251E4C35B78}" dt="2022-04-25T22:40:19.849" v="0" actId="20577"/>
        <pc:sldMkLst>
          <pc:docMk/>
          <pc:sldMk cId="1499075833" sldId="2076137878"/>
        </pc:sldMkLst>
        <pc:spChg chg="mod">
          <ac:chgData name="Cyrus Christian" userId="S::cychrist@microsoft.com::623ada80-6029-4ab1-9a48-49a7bb21c746" providerId="AD" clId="Web-{CAC1D68C-1A40-9087-85DA-8251E4C35B78}" dt="2022-04-25T22:40:19.849" v="0" actId="20577"/>
          <ac:spMkLst>
            <pc:docMk/>
            <pc:sldMk cId="1499075833" sldId="2076137878"/>
            <ac:spMk id="3" creationId="{EA9D8556-0592-48A6-BB00-17778232854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25C233-E873-4B1C-B127-B18A7F937E92}" type="datetimeFigureOut">
              <a:rPr lang="en-US" smtClean="0"/>
              <a:t>4/27/2022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E5D077-30E1-4DF2-96B1-5F11DA114208}" type="slidenum">
              <a:rPr lang="en-US" smtClean="0"/>
              <a:t>‹#›</a:t>
            </a:fld>
            <a:endParaRPr lang="en-US"/>
          </a:p>
        </p:txBody>
      </p:sp>
    </p:spTree>
    <p:extLst>
      <p:ext uri="{BB962C8B-B14F-4D97-AF65-F5344CB8AC3E}">
        <p14:creationId xmlns:p14="http://schemas.microsoft.com/office/powerpoint/2010/main" val="762779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news.microsoft.com/2004/02/02/new-research-study-shows-57-percent-of-adult-computer-users-can-benefit-from-accessible-technology/" TargetMode="External"/><Relationship Id="rId7" Type="http://schemas.openxmlformats.org/officeDocument/2006/relationships/hyperlink" Target="https://invisibledisabilities.org/what-is-an-invisible-disability/"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www.who.int/phi/implementation/assistive_technology/2206_infographic.pdf?ua=1" TargetMode="External"/><Relationship Id="rId5" Type="http://schemas.openxmlformats.org/officeDocument/2006/relationships/hyperlink" Target="https://www.economist.com/briefing/2016/04/16/spectrum-shift" TargetMode="External"/><Relationship Id="rId4" Type="http://schemas.openxmlformats.org/officeDocument/2006/relationships/hyperlink" Target="https://www.bls.gov/news.release/disabl.nr0.htm"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latin typeface="+mn-lt"/>
                <a:ea typeface="Segoe UI" panose="020B0502040204020203" pitchFamily="34" charset="0"/>
                <a:cs typeface="Segoe UI" panose="020B0502040204020203" pitchFamily="34" charset="0"/>
              </a:rPr>
              <a:t>We at Microsoft have</a:t>
            </a:r>
            <a:r>
              <a:rPr lang="en-US" sz="1200" dirty="0">
                <a:solidFill>
                  <a:srgbClr val="000000"/>
                </a:solidFill>
                <a:effectLst/>
                <a:latin typeface="+mn-lt"/>
                <a:ea typeface="Segoe UI" panose="020B0502040204020203" pitchFamily="34" charset="0"/>
                <a:cs typeface="Segoe UI" panose="020B0502040204020203" pitchFamily="34" charset="0"/>
              </a:rPr>
              <a:t> learned a lot on our accessibility journey and would like to help with yours.</a:t>
            </a:r>
            <a:r>
              <a:rPr lang="en-US" sz="1200" dirty="0">
                <a:solidFill>
                  <a:srgbClr val="000000"/>
                </a:solidFill>
                <a:latin typeface="+mn-lt"/>
                <a:ea typeface="Segoe UI" panose="020B0502040204020203" pitchFamily="34" charset="0"/>
                <a:cs typeface="Segoe UI" panose="020B0502040204020203" pitchFamily="34" charset="0"/>
              </a:rPr>
              <a:t> </a:t>
            </a:r>
            <a:r>
              <a:rPr lang="en-US" sz="1200" kern="1200" dirty="0">
                <a:solidFill>
                  <a:schemeClr val="tx1"/>
                </a:solidFill>
                <a:effectLst/>
                <a:latin typeface="+mn-lt"/>
                <a:ea typeface="+mn-ea"/>
                <a:cs typeface="+mn-cs"/>
              </a:rPr>
              <a:t>Building accessibility into everything we do helps us empower people of all abilities to achieve and do more. </a:t>
            </a:r>
            <a:r>
              <a:rPr lang="en-US" sz="1200" b="0" i="0" u="none" strike="noStrike" kern="1200" dirty="0">
                <a:solidFill>
                  <a:schemeClr val="tx1"/>
                </a:solidFill>
                <a:effectLst/>
                <a:latin typeface="+mn-lt"/>
                <a:ea typeface="+mn-ea"/>
                <a:cs typeface="+mn-cs"/>
              </a:rPr>
              <a:t>We have an opportunity and responsibility to create inclusive technology, including Power BI. </a:t>
            </a:r>
            <a:endParaRPr lang="en-US" sz="1200" b="0" i="0" u="none" strike="noStrike" kern="1200" dirty="0">
              <a:solidFill>
                <a:schemeClr val="tx1"/>
              </a:solidFill>
              <a:effectLst/>
              <a:latin typeface="+mn-lt"/>
              <a:cs typeface="Segoe UI" panose="020B0502040204020203" pitchFamily="34" charset="0"/>
            </a:endParaRPr>
          </a:p>
          <a:p>
            <a:endParaRPr lang="en-US" sz="1200" b="1" dirty="0">
              <a:solidFill>
                <a:srgbClr val="000000"/>
              </a:solidFill>
              <a:latin typeface="+mn-lt"/>
              <a:ea typeface="Segoe UI" panose="020B0502040204020203" pitchFamily="34" charset="0"/>
              <a:cs typeface="Segoe UI" panose="020B0502040204020203" pitchFamily="34" charset="0"/>
            </a:endParaRPr>
          </a:p>
        </p:txBody>
      </p:sp>
      <p:sp>
        <p:nvSpPr>
          <p:cNvPr id="4" name="Header Placeholder 3"/>
          <p:cNvSpPr>
            <a:spLocks noGrp="1"/>
          </p:cNvSpPr>
          <p:nvPr>
            <p:ph type="hdr" sz="quarter" idx="10"/>
          </p:nvPr>
        </p:nvSpPr>
        <p:spPr/>
        <p:txBody>
          <a:bodyPr/>
          <a:lstStyle/>
          <a:p>
            <a:pPr marL="0" marR="0" lvl="0" indent="0" algn="l" defTabSz="932513"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513" rtl="0" eaLnBrk="1" fontAlgn="auto" latinLnBrk="0" hangingPunct="1">
              <a:lnSpc>
                <a:spcPct val="100000"/>
              </a:lnSpc>
              <a:spcBef>
                <a:spcPts val="0"/>
              </a:spcBef>
              <a:spcAft>
                <a:spcPts val="0"/>
              </a:spcAft>
              <a:buClrTx/>
              <a:buSzTx/>
              <a:buFontTx/>
              <a:buNone/>
              <a:tabLst/>
              <a:defRPr/>
            </a:pPr>
            <a:fld id="{3619146B-24F9-441E-A368-DB3B5A84C1D4}" type="datetime8">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32513" rtl="0" eaLnBrk="1" fontAlgn="auto" latinLnBrk="0" hangingPunct="1">
                <a:lnSpc>
                  <a:spcPct val="100000"/>
                </a:lnSpc>
                <a:spcBef>
                  <a:spcPts val="0"/>
                </a:spcBef>
                <a:spcAft>
                  <a:spcPts val="0"/>
                </a:spcAft>
                <a:buClrTx/>
                <a:buSzTx/>
                <a:buFontTx/>
                <a:buNone/>
                <a:tabLst/>
                <a:defRPr/>
              </a:pPr>
              <a:t>4/27/2022 11:39 AM</a:t>
            </a:fld>
            <a:endParaRPr kumimoji="0" lang="en-US" sz="1200" b="0" i="0" u="none" strike="noStrike" kern="1200" cap="none" spc="0" normalizeH="0" baseline="0" noProof="0">
              <a:ln>
                <a:noFill/>
              </a:ln>
              <a:solidFill>
                <a:prstClr val="black"/>
              </a:solidFill>
              <a:effectLst/>
              <a:uLnTx/>
              <a:uFillTx/>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51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32513"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68539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1200" b="0" i="0" u="none" strike="noStrike" kern="1200">
                <a:effectLst/>
                <a:latin typeface="+mn-lt"/>
                <a:cs typeface="Segoe UI"/>
              </a:rPr>
              <a:t>A few stats to share of why this is so important and why it’s so important to Microsoft to build products that are accessible to everyone. There </a:t>
            </a:r>
            <a:r>
              <a:rPr lang="en-US" sz="1200">
                <a:latin typeface="+mn-lt"/>
                <a:cs typeface="Segoe UI"/>
              </a:rPr>
              <a:t>over are 1</a:t>
            </a:r>
            <a:r>
              <a:rPr lang="en-US" sz="1200" b="0" i="0" u="none" strike="noStrike" kern="1200">
                <a:effectLst/>
                <a:latin typeface="+mn-lt"/>
                <a:cs typeface="Segoe UI"/>
              </a:rPr>
              <a:t> billion people in the world who have disabilities</a:t>
            </a:r>
            <a:r>
              <a:rPr lang="en-US" sz="1200">
                <a:latin typeface="+mn-lt"/>
                <a:cs typeface="Segoe UI"/>
              </a:rPr>
              <a:t>, many of whom need assistive technology. </a:t>
            </a:r>
            <a:r>
              <a:rPr lang="en-US" sz="850">
                <a:latin typeface="Segoe UI"/>
                <a:cs typeface="Segoe UI"/>
              </a:rPr>
              <a:t>But only 1 in 10 have access to the products needed, and this means many of them can't fully participate. Accessible technology can allow them to fully participate whether that be a temporary or permanent disability such as vision impairment or arm injury.</a:t>
            </a:r>
            <a:r>
              <a:rPr lang="en-US" sz="900">
                <a:latin typeface="+mn-lt"/>
                <a:cs typeface="Segoe UI"/>
              </a:rPr>
              <a:t> Also, it's important to know that 70% of disability is invisible, so you don't always know what may be a challenge for those around you.</a:t>
            </a:r>
          </a:p>
          <a:p>
            <a:endParaRPr lang="en-US" sz="850">
              <a:latin typeface="Segoe UI"/>
              <a:cs typeface="Segoe UI"/>
            </a:endParaRPr>
          </a:p>
          <a:p>
            <a:endParaRPr lang="en-US" sz="1200">
              <a:latin typeface="+mn-lt"/>
              <a:cs typeface="Segoe UI"/>
            </a:endParaRPr>
          </a:p>
          <a:p>
            <a:r>
              <a:rPr lang="en-US" sz="1200">
                <a:latin typeface="Segoe UI"/>
                <a:cs typeface="Segoe UI"/>
              </a:rPr>
              <a:t>In a 2004 Forrester </a:t>
            </a:r>
            <a:r>
              <a:rPr lang="en-US" sz="1200">
                <a:latin typeface="Segoe UI"/>
                <a:cs typeface="Segoe UI"/>
                <a:hlinkClick r:id="rId3"/>
              </a:rPr>
              <a:t>study</a:t>
            </a:r>
            <a:r>
              <a:rPr lang="en-US" sz="1200">
                <a:latin typeface="Segoe UI"/>
                <a:cs typeface="Segoe UI"/>
              </a:rPr>
              <a:t>, they found that </a:t>
            </a:r>
            <a:r>
              <a:rPr lang="en-US" sz="850">
                <a:latin typeface="Segoe UI"/>
                <a:cs typeface="Segoe UI"/>
              </a:rPr>
              <a:t>57% of current working-age computer users may benefit from accessible technology because of mild to severe vision, hearing, dexterity, speech and cognitive difficulties. As the U.S. population continues to age, the number of people who experience these impairments will increase, and more people will likely turn to accessible technology to mitigate the effects of their changing physical abilities.</a:t>
            </a:r>
          </a:p>
          <a:p>
            <a:endParaRPr lang="en-US" sz="1200">
              <a:latin typeface="+mn-lt"/>
              <a:cs typeface="Segoe UI"/>
            </a:endParaRPr>
          </a:p>
          <a:p>
            <a:r>
              <a:rPr lang="en-US" sz="1200">
                <a:latin typeface="+mn-lt"/>
                <a:cs typeface="Segoe UI"/>
              </a:rPr>
              <a:t>In the U.S., the unemployment rate for people with disabilities is </a:t>
            </a:r>
            <a:r>
              <a:rPr lang="en-US" sz="1200">
                <a:latin typeface="+mn-lt"/>
                <a:cs typeface="Segoe UI"/>
                <a:hlinkClick r:id="rId4"/>
              </a:rPr>
              <a:t>double</a:t>
            </a:r>
            <a:r>
              <a:rPr lang="en-US" sz="1200">
                <a:latin typeface="+mn-lt"/>
                <a:cs typeface="Segoe UI"/>
              </a:rPr>
              <a:t> that of people without. And this has not substantially changed in the last 30 years since the establishment of the Americans with Disabilities Act (ADA). And the unemployment rate for with an Autism Spectrum Disorder is around </a:t>
            </a:r>
            <a:r>
              <a:rPr lang="en-US" sz="1200">
                <a:latin typeface="+mn-lt"/>
                <a:cs typeface="Segoe UI"/>
                <a:hlinkClick r:id="rId5"/>
              </a:rPr>
              <a:t>80 percent</a:t>
            </a:r>
            <a:r>
              <a:rPr lang="en-US" sz="1200">
                <a:latin typeface="+mn-lt"/>
                <a:cs typeface="Segoe UI"/>
              </a:rPr>
              <a:t>. This is a huge untapped talent pool.</a:t>
            </a:r>
            <a:endParaRPr lang="en-US" sz="1200">
              <a:latin typeface="+mn-lt"/>
            </a:endParaRPr>
          </a:p>
          <a:p>
            <a:endParaRPr lang="en-US" sz="1200">
              <a:latin typeface="+mn-lt"/>
              <a:cs typeface="Segoe UI"/>
            </a:endParaRPr>
          </a:p>
          <a:p>
            <a:endParaRPr lang="en-US" sz="1200">
              <a:latin typeface="+mn-lt"/>
            </a:endParaRPr>
          </a:p>
          <a:p>
            <a:r>
              <a:rPr lang="en-US" sz="1200">
                <a:latin typeface="+mn-lt"/>
                <a:cs typeface="Segoe UI"/>
              </a:rPr>
              <a:t>And finally, remember that disability – whether temporary, situational, or permanent - is something that can affect any of us, or someone we love, at any time.</a:t>
            </a:r>
          </a:p>
          <a:p>
            <a:endParaRPr lang="en-US" sz="1200">
              <a:latin typeface="+mn-lt"/>
              <a:cs typeface="Segoe UI"/>
            </a:endParaRPr>
          </a:p>
          <a:p>
            <a:r>
              <a:rPr lang="en-US" sz="1200" b="0">
                <a:latin typeface="+mn-lt"/>
                <a:cs typeface="Segoe UI"/>
              </a:rPr>
              <a:t>-------------------------------------------------------------------------------------------</a:t>
            </a:r>
          </a:p>
          <a:p>
            <a:r>
              <a:rPr lang="en-US" sz="1200">
                <a:latin typeface="+mn-lt"/>
                <a:cs typeface="Segoe UI"/>
              </a:rPr>
              <a:t>Source: World Health Organization </a:t>
            </a:r>
          </a:p>
          <a:p>
            <a:r>
              <a:rPr lang="en-US" sz="1200">
                <a:latin typeface="+mn-lt"/>
                <a:cs typeface="Segoe UI"/>
                <a:hlinkClick r:id="rId6"/>
              </a:rPr>
              <a:t>http://www.who.int/phi/implementation/assistive_technology/2206_infographic.pdf?ua=1</a:t>
            </a:r>
          </a:p>
          <a:p>
            <a:endParaRPr lang="en-US" sz="1200">
              <a:latin typeface="+mn-lt"/>
              <a:cs typeface="Segoe UI"/>
            </a:endParaRPr>
          </a:p>
          <a:p>
            <a:r>
              <a:rPr lang="en-US" sz="850">
                <a:latin typeface="Segoe UI"/>
                <a:cs typeface="Segoe UI"/>
                <a:hlinkClick r:id="rId3"/>
              </a:rPr>
              <a:t>https://news.microsoft.com/2004/02/02/new-research-study-shows-57-percent-of-adult-computer-users-can-benefit-from-accessible-technology/</a:t>
            </a:r>
          </a:p>
          <a:p>
            <a:endParaRPr lang="en-US" sz="850">
              <a:latin typeface="Segoe UI"/>
              <a:cs typeface="Segoe UI"/>
            </a:endParaRPr>
          </a:p>
          <a:p>
            <a:r>
              <a:rPr lang="en-US" sz="1200">
                <a:hlinkClick r:id="rId7"/>
              </a:rPr>
              <a:t>https://invisibledisabilities.org/what-is-an-invisible-disability/</a:t>
            </a:r>
            <a:endParaRPr lang="en-US" sz="1200"/>
          </a:p>
        </p:txBody>
      </p:sp>
      <p:sp>
        <p:nvSpPr>
          <p:cNvPr id="4" name="Slide Number Placeholder 3"/>
          <p:cNvSpPr>
            <a:spLocks noGrp="1"/>
          </p:cNvSpPr>
          <p:nvPr>
            <p:ph type="sldNum" sz="quarter" idx="5"/>
          </p:nvPr>
        </p:nvSpPr>
        <p:spPr/>
        <p:txBody>
          <a:bodyPr/>
          <a:lstStyle/>
          <a:p>
            <a:pPr marL="0" marR="0" lvl="0" indent="0" algn="r" defTabSz="932513" rtl="0" eaLnBrk="1" fontAlgn="auto" latinLnBrk="0" hangingPunct="1">
              <a:lnSpc>
                <a:spcPct val="100000"/>
              </a:lnSpc>
              <a:spcBef>
                <a:spcPts val="0"/>
              </a:spcBef>
              <a:spcAft>
                <a:spcPts val="0"/>
              </a:spcAft>
              <a:buClrTx/>
              <a:buSzTx/>
              <a:buFontTx/>
              <a:buNone/>
              <a:tabLst/>
              <a:defRPr/>
            </a:pPr>
            <a:fld id="{C71D549F-8022-4AE4-8B8D-5F6EA48A2C7F}"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3251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47115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E5D077-30E1-4DF2-96B1-5F11DA114208}" type="slidenum">
              <a:rPr lang="en-US" smtClean="0"/>
              <a:t>3</a:t>
            </a:fld>
            <a:endParaRPr lang="en-US"/>
          </a:p>
        </p:txBody>
      </p:sp>
    </p:spTree>
    <p:extLst>
      <p:ext uri="{BB962C8B-B14F-4D97-AF65-F5344CB8AC3E}">
        <p14:creationId xmlns:p14="http://schemas.microsoft.com/office/powerpoint/2010/main" val="1568568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4/27/2022 11:39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5</a:t>
            </a:fld>
            <a:endParaRPr lang="en-US"/>
          </a:p>
        </p:txBody>
      </p:sp>
    </p:spTree>
    <p:extLst>
      <p:ext uri="{BB962C8B-B14F-4D97-AF65-F5344CB8AC3E}">
        <p14:creationId xmlns:p14="http://schemas.microsoft.com/office/powerpoint/2010/main" val="3308647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4/27/2022 11:39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13</a:t>
            </a:fld>
            <a:endParaRPr lang="en-US"/>
          </a:p>
        </p:txBody>
      </p:sp>
    </p:spTree>
    <p:extLst>
      <p:ext uri="{BB962C8B-B14F-4D97-AF65-F5344CB8AC3E}">
        <p14:creationId xmlns:p14="http://schemas.microsoft.com/office/powerpoint/2010/main" val="30766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4/27/2022 11:39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15</a:t>
            </a:fld>
            <a:endParaRPr lang="en-US"/>
          </a:p>
        </p:txBody>
      </p:sp>
    </p:spTree>
    <p:extLst>
      <p:ext uri="{BB962C8B-B14F-4D97-AF65-F5344CB8AC3E}">
        <p14:creationId xmlns:p14="http://schemas.microsoft.com/office/powerpoint/2010/main" val="3290426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5217E-FD4E-E2AA-0796-2912DC2133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27F3C-6E6E-BE9E-9BB6-5537D476D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DABE2E-C507-75CC-A18D-B7CBDDDBFD35}"/>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5" name="Footer Placeholder 4">
            <a:extLst>
              <a:ext uri="{FF2B5EF4-FFF2-40B4-BE49-F238E27FC236}">
                <a16:creationId xmlns:a16="http://schemas.microsoft.com/office/drawing/2014/main" id="{BC2B14A8-76E6-6BBA-500D-E017CD758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974B5-3B1F-7AE3-ED50-E3E49F63CFAE}"/>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4230556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ED3C-0ED1-11D4-6E65-E57EE419E2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37E456-C9EE-6048-66CA-E5F6DAF96A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E0287D-4138-E977-66C8-7D9EF3EF8651}"/>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5" name="Footer Placeholder 4">
            <a:extLst>
              <a:ext uri="{FF2B5EF4-FFF2-40B4-BE49-F238E27FC236}">
                <a16:creationId xmlns:a16="http://schemas.microsoft.com/office/drawing/2014/main" id="{9902F105-93AB-8096-97D2-BE53578B6D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28F264-77B1-2994-61B4-6AB43A8985A9}"/>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783200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D81E-40CD-9DDF-A37C-A07945CBD0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EFDFB5-2D9B-59AC-E7B9-849D2AF61F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3DB2A2-416D-A793-2C80-2600E5CC0F47}"/>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5" name="Footer Placeholder 4">
            <a:extLst>
              <a:ext uri="{FF2B5EF4-FFF2-40B4-BE49-F238E27FC236}">
                <a16:creationId xmlns:a16="http://schemas.microsoft.com/office/drawing/2014/main" id="{6A5221A7-D8D1-C3E0-A7CA-499336CD3E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E569DE-B017-BBCD-C3C3-E31187BF9250}"/>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870913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B811D-DFDC-0A9F-F431-FC9A49B95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4D39B-A301-561A-6F32-506540C842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8AD2E4-A145-8B6E-3774-0FB565924E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4729F8-560C-D993-BA9B-65560BD00FD6}"/>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6" name="Footer Placeholder 5">
            <a:extLst>
              <a:ext uri="{FF2B5EF4-FFF2-40B4-BE49-F238E27FC236}">
                <a16:creationId xmlns:a16="http://schemas.microsoft.com/office/drawing/2014/main" id="{6FB9C5C3-160A-2EA6-633D-B17829F676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8682E0-B4C3-2864-BC10-F76B0B311A46}"/>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171649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DBB3-8032-20DA-FB87-A561090EE0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84BE4C-6122-E260-B562-5160DE9474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C4E76D-AFA8-55E6-2C1B-3C32189F4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211BDF-726A-07D7-2DA1-9C802C7A7D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F9A3B7-37A7-C456-1A36-69805F7333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73D787-948E-690A-62A4-8C3465BC031D}"/>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8" name="Footer Placeholder 7">
            <a:extLst>
              <a:ext uri="{FF2B5EF4-FFF2-40B4-BE49-F238E27FC236}">
                <a16:creationId xmlns:a16="http://schemas.microsoft.com/office/drawing/2014/main" id="{EA384878-C355-3783-A0B4-655BF70E65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452080-360C-78D9-954D-05CF3C8C2E01}"/>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1201778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3C3F0-600D-2EC2-CB9E-9FF8EBAE54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FD05BF-A060-DBBD-1D08-C12BEE077A3C}"/>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4" name="Footer Placeholder 3">
            <a:extLst>
              <a:ext uri="{FF2B5EF4-FFF2-40B4-BE49-F238E27FC236}">
                <a16:creationId xmlns:a16="http://schemas.microsoft.com/office/drawing/2014/main" id="{8BFDB6CA-7F7D-21A1-15C1-3D5B7B891D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B147D9-8C2E-7577-B42E-2F3C65320203}"/>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434837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533ED0-7DE0-917C-FF18-0450490281EA}"/>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3" name="Footer Placeholder 2">
            <a:extLst>
              <a:ext uri="{FF2B5EF4-FFF2-40B4-BE49-F238E27FC236}">
                <a16:creationId xmlns:a16="http://schemas.microsoft.com/office/drawing/2014/main" id="{CF39B0E6-9BF0-7D9B-DF87-D83950DC0A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078C3B-8E51-8F9D-7F7D-223E26957F29}"/>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325470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92E21-F034-0B65-AF60-2D377C152D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877E89-B646-476A-FD91-F5132134E1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393567-9E03-F3B6-14F9-AC9A76E10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FE5F38-B9E9-F094-708B-27448C6338E0}"/>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6" name="Footer Placeholder 5">
            <a:extLst>
              <a:ext uri="{FF2B5EF4-FFF2-40B4-BE49-F238E27FC236}">
                <a16:creationId xmlns:a16="http://schemas.microsoft.com/office/drawing/2014/main" id="{D33F722D-6C3E-DC47-5BE9-7F73EE818B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135CF6-6A4B-6488-B3B6-F562FD7415D0}"/>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22628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6DB18-BA22-6295-FA79-FF999AC72C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2EE933-A408-8DA9-6983-3C7B28ED77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DFBCEF-7486-ADD1-B3D1-C25AD12A80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692F09-7CD7-52CC-BBE8-42FC4FD184EB}"/>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6" name="Footer Placeholder 5">
            <a:extLst>
              <a:ext uri="{FF2B5EF4-FFF2-40B4-BE49-F238E27FC236}">
                <a16:creationId xmlns:a16="http://schemas.microsoft.com/office/drawing/2014/main" id="{7B44AB22-9BEF-E056-7AAD-BBFE21E9A4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F71810-5C69-9B7F-D6D4-E62B3371E6F8}"/>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174788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5B43F-EF9C-55A1-714F-A38A12AA94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B2CF6B-42E7-7512-B3D1-FB81633119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B8602-A18A-2075-F5FD-4AB7056CD537}"/>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5" name="Footer Placeholder 4">
            <a:extLst>
              <a:ext uri="{FF2B5EF4-FFF2-40B4-BE49-F238E27FC236}">
                <a16:creationId xmlns:a16="http://schemas.microsoft.com/office/drawing/2014/main" id="{3863A216-6201-C006-148E-F939198A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25461-E706-AEB5-9D13-F6316D4CD698}"/>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359756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D575D8-6CBB-D188-9720-6F143061C6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D9A2B8-20A1-4CAA-2505-0567FE4013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5753E-F926-AA21-9CEE-7D0E6A24F664}"/>
              </a:ext>
            </a:extLst>
          </p:cNvPr>
          <p:cNvSpPr>
            <a:spLocks noGrp="1"/>
          </p:cNvSpPr>
          <p:nvPr>
            <p:ph type="dt" sz="half" idx="10"/>
          </p:nvPr>
        </p:nvSpPr>
        <p:spPr/>
        <p:txBody>
          <a:bodyPr/>
          <a:lstStyle/>
          <a:p>
            <a:fld id="{31E872AF-F66A-4CB4-A56C-9B38A48CE5F3}" type="datetimeFigureOut">
              <a:rPr lang="en-US" smtClean="0"/>
              <a:t>4/27/2022</a:t>
            </a:fld>
            <a:endParaRPr lang="en-US"/>
          </a:p>
        </p:txBody>
      </p:sp>
      <p:sp>
        <p:nvSpPr>
          <p:cNvPr id="5" name="Footer Placeholder 4">
            <a:extLst>
              <a:ext uri="{FF2B5EF4-FFF2-40B4-BE49-F238E27FC236}">
                <a16:creationId xmlns:a16="http://schemas.microsoft.com/office/drawing/2014/main" id="{5091F221-C9AC-1F1E-A8F2-69F757780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94B3F9-F131-FC44-EDA4-60FA16FAA8D3}"/>
              </a:ext>
            </a:extLst>
          </p:cNvPr>
          <p:cNvSpPr>
            <a:spLocks noGrp="1"/>
          </p:cNvSpPr>
          <p:nvPr>
            <p:ph type="sldNum" sz="quarter" idx="12"/>
          </p:nvPr>
        </p:nvSpPr>
        <p:spPr/>
        <p:txBody>
          <a:bodyPr/>
          <a:lstStyle/>
          <a:p>
            <a:fld id="{E4667AD4-E1AC-413C-81B6-111BFE25A3A5}" type="slidenum">
              <a:rPr lang="en-US" smtClean="0"/>
              <a:t>‹#›</a:t>
            </a:fld>
            <a:endParaRPr lang="en-US"/>
          </a:p>
        </p:txBody>
      </p:sp>
    </p:spTree>
    <p:extLst>
      <p:ext uri="{BB962C8B-B14F-4D97-AF65-F5344CB8AC3E}">
        <p14:creationId xmlns:p14="http://schemas.microsoft.com/office/powerpoint/2010/main" val="131182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3" name="Picture 2" descr="A group of people sitting at a desk in front of a computer">
            <a:extLst>
              <a:ext uri="{FF2B5EF4-FFF2-40B4-BE49-F238E27FC236}">
                <a16:creationId xmlns:a16="http://schemas.microsoft.com/office/drawing/2014/main" id="{127C6E10-D234-49A1-8C4A-CC77EC94F858}"/>
              </a:ext>
            </a:extLst>
          </p:cNvPr>
          <p:cNvPicPr>
            <a:picLocks noChangeAspect="1"/>
          </p:cNvPicPr>
          <p:nvPr userDrawn="1"/>
        </p:nvPicPr>
        <p:blipFill rotWithShape="1">
          <a:blip r:embed="rId2"/>
          <a:srcRect l="20042" r="25757"/>
          <a:stretch/>
        </p:blipFill>
        <p:spPr>
          <a:xfrm>
            <a:off x="0" y="0"/>
            <a:ext cx="5718628" cy="6858000"/>
          </a:xfrm>
          <a:prstGeom prst="rect">
            <a:avLst/>
          </a:prstGeom>
        </p:spPr>
      </p:pic>
      <p:sp>
        <p:nvSpPr>
          <p:cNvPr id="4" name="Rectangle 3">
            <a:extLst>
              <a:ext uri="{FF2B5EF4-FFF2-40B4-BE49-F238E27FC236}">
                <a16:creationId xmlns:a16="http://schemas.microsoft.com/office/drawing/2014/main" id="{2E3D3B4D-64DC-43F4-BC7B-70508A4A44D2}"/>
              </a:ext>
              <a:ext uri="{C183D7F6-B498-43B3-948B-1728B52AA6E4}">
                <adec:decorative xmlns:adec="http://schemas.microsoft.com/office/drawing/2017/decorative" val="1"/>
              </a:ext>
            </a:extLst>
          </p:cNvPr>
          <p:cNvSpPr/>
          <p:nvPr userDrawn="1"/>
        </p:nvSpPr>
        <p:spPr bwMode="auto">
          <a:xfrm>
            <a:off x="0" y="0"/>
            <a:ext cx="5718628" cy="6858000"/>
          </a:xfrm>
          <a:prstGeom prst="rect">
            <a:avLst/>
          </a:prstGeom>
          <a:gradFill flip="none" rotWithShape="1">
            <a:gsLst>
              <a:gs pos="85000">
                <a:schemeClr val="bg1">
                  <a:alpha val="0"/>
                </a:schemeClr>
              </a:gs>
              <a:gs pos="94000">
                <a:schemeClr val="tx1">
                  <a:alpha val="23000"/>
                </a:schemeClr>
              </a:gs>
            </a:gsLst>
            <a:lin ang="162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5130365" cy="55399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115786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876592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Graphic 5" descr="An illustrated graphic showing a globe and a diverse set of people">
            <a:extLst>
              <a:ext uri="{FF2B5EF4-FFF2-40B4-BE49-F238E27FC236}">
                <a16:creationId xmlns:a16="http://schemas.microsoft.com/office/drawing/2014/main" id="{EB7A8DFB-D187-4723-8C8A-259D057A7DE1}"/>
              </a:ext>
              <a:ext uri="{C183D7F6-B498-43B3-948B-1728B52AA6E4}">
                <adec:decorative xmlns:adec="http://schemas.microsoft.com/office/drawing/2017/decorative" val="0"/>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85691" y="0"/>
            <a:ext cx="5414818" cy="6895896"/>
          </a:xfrm>
          <a:prstGeom prst="rect">
            <a:avLst/>
          </a:prstGeom>
        </p:spPr>
      </p:pic>
    </p:spTree>
    <p:extLst>
      <p:ext uri="{BB962C8B-B14F-4D97-AF65-F5344CB8AC3E}">
        <p14:creationId xmlns:p14="http://schemas.microsoft.com/office/powerpoint/2010/main" val="40147293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E78400-CE17-2B31-A59B-FF6E53EEB9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989E87-F2EE-7027-735A-D90E802C3F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45D31C-62BA-1BFA-9AAD-3748B9D5DD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872AF-F66A-4CB4-A56C-9B38A48CE5F3}" type="datetimeFigureOut">
              <a:rPr lang="en-US" smtClean="0"/>
              <a:t>4/27/2022</a:t>
            </a:fld>
            <a:endParaRPr lang="en-US"/>
          </a:p>
        </p:txBody>
      </p:sp>
      <p:sp>
        <p:nvSpPr>
          <p:cNvPr id="5" name="Footer Placeholder 4">
            <a:extLst>
              <a:ext uri="{FF2B5EF4-FFF2-40B4-BE49-F238E27FC236}">
                <a16:creationId xmlns:a16="http://schemas.microsoft.com/office/drawing/2014/main" id="{7FD551B7-AB26-3B3D-BD97-7AA7AB7C51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552BDD-CCA4-E821-D9AA-728B691CA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67AD4-E1AC-413C-81B6-111BFE25A3A5}" type="slidenum">
              <a:rPr lang="en-US" smtClean="0"/>
              <a:t>‹#›</a:t>
            </a:fld>
            <a:endParaRPr lang="en-US"/>
          </a:p>
        </p:txBody>
      </p:sp>
    </p:spTree>
    <p:extLst>
      <p:ext uri="{BB962C8B-B14F-4D97-AF65-F5344CB8AC3E}">
        <p14:creationId xmlns:p14="http://schemas.microsoft.com/office/powerpoint/2010/main" val="3931655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17824F-FA36-4CC2-8F61-E3B7E856009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C22476-F3CD-4985-BFB7-3DD9DD3C34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CBA9DA-8CDC-4C4D-8C49-BD17A7FEB0DD}"/>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60BF1B-B446-49FC-9261-D766CAD889A5}" type="datetimeFigureOut">
              <a:rPr lang="en-US" smtClean="0"/>
              <a:t>4/27/2022</a:t>
            </a:fld>
            <a:endParaRPr lang="en-US"/>
          </a:p>
        </p:txBody>
      </p:sp>
      <p:sp>
        <p:nvSpPr>
          <p:cNvPr id="5" name="Footer Placeholder 4">
            <a:extLst>
              <a:ext uri="{FF2B5EF4-FFF2-40B4-BE49-F238E27FC236}">
                <a16:creationId xmlns:a16="http://schemas.microsoft.com/office/drawing/2014/main" id="{317E07D9-4510-454F-B8D7-864CF563D666}"/>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981A57-6A25-4525-9AF1-0A60F98A9BD5}"/>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D6C05-CFF2-4F3F-822B-F1A7168AC41C}" type="slidenum">
              <a:rPr lang="en-US" smtClean="0"/>
              <a:t>‹#›</a:t>
            </a:fld>
            <a:endParaRPr lang="en-US"/>
          </a:p>
        </p:txBody>
      </p:sp>
    </p:spTree>
    <p:extLst>
      <p:ext uri="{BB962C8B-B14F-4D97-AF65-F5344CB8AC3E}">
        <p14:creationId xmlns:p14="http://schemas.microsoft.com/office/powerpoint/2010/main" val="3496285288"/>
      </p:ext>
    </p:extLst>
  </p:cSld>
  <p:clrMap bg1="lt1" tx1="dk1" bg2="lt2" tx2="dk2" accent1="accent1" accent2="accent2" accent3="accent3" accent4="accent4" accent5="accent5" accent6="accent6" hlink="hlink" folHlink="folHlink"/>
  <p:sldLayoutIdLst>
    <p:sldLayoutId id="2147483664" r:id="rId1"/>
    <p:sldLayoutId id="214748366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ychrist@microsoft.com"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mailto:dannio@microsoft.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cloudblogs.microsoft.com/industry-blog/government/2018/09/11/accessibility-conformance-repor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webfx.com/web-development/services/ada-compliance/" TargetMode="External"/><Relationship Id="rId2" Type="http://schemas.openxmlformats.org/officeDocument/2006/relationships/hyperlink" Target="https://www.webfx.com/web-design/learn/ada-vs-508-compliance" TargetMode="External"/><Relationship Id="rId1" Type="http://schemas.openxmlformats.org/officeDocument/2006/relationships/slideLayout" Target="../slideLayouts/slideLayout2.xml"/><Relationship Id="rId4" Type="http://schemas.openxmlformats.org/officeDocument/2006/relationships/hyperlink" Target="https://www.webfx.com/blog/web-design/is-my-wordpress-site-ada-compliant/"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tpgi.com/color-contrast-checke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hrome.google.com/webstore/detail/colorblindly/floniaahmccleoclneebhhmnjgdfijgg?hl=en"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docs.microsoft.com/en-us/power-platform-release-plan/2022wave1/power-bi/accessibility--improved-table-navigation" TargetMode="External"/><Relationship Id="rId2" Type="http://schemas.openxmlformats.org/officeDocument/2006/relationships/hyperlink" Target="https://powerbi.microsoft.com/en-us/blog/power-bi-march-2022-feature-summary/#post-18792-_Toc98245391" TargetMode="External"/><Relationship Id="rId1" Type="http://schemas.openxmlformats.org/officeDocument/2006/relationships/slideLayout" Target="../slideLayouts/slideLayout2.xml"/><Relationship Id="rId6" Type="http://schemas.openxmlformats.org/officeDocument/2006/relationships/hyperlink" Target="https://docs.microsoft.com/en-us/power-platform-release-plan/2022wave1/power-bi/accessibility--smart-narrative-descriptions" TargetMode="External"/><Relationship Id="rId5" Type="http://schemas.openxmlformats.org/officeDocument/2006/relationships/hyperlink" Target="https://docs.microsoft.com/en-us/power-platform-release-plan/2022wave1/power-bi/accessibility--show-as-all-tables" TargetMode="External"/><Relationship Id="rId4" Type="http://schemas.openxmlformats.org/officeDocument/2006/relationships/hyperlink" Target="https://docs.microsoft.com/en-us/power-platform-release-plan/2022wave1/power-bi/accessibility--reflow-support-400-zo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user/MSFTEnabl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hyperlink" Target="https://docs.microsoft.com/en-us/learn/paths/accessibility-fundament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3359" y="986793"/>
            <a:ext cx="6134754" cy="4884414"/>
          </a:xfrm>
        </p:spPr>
        <p:txBody>
          <a:bodyPr/>
          <a:lstStyle/>
          <a:p>
            <a:r>
              <a:rPr lang="en-US" sz="4400" dirty="0">
                <a:solidFill>
                  <a:srgbClr val="F1C711"/>
                </a:solidFill>
              </a:rPr>
              <a:t>Power BI</a:t>
            </a:r>
            <a:br>
              <a:rPr lang="en-US" dirty="0">
                <a:solidFill>
                  <a:srgbClr val="F1C711"/>
                </a:solidFill>
                <a:cs typeface="Calibri Light"/>
              </a:rPr>
            </a:br>
            <a:r>
              <a:rPr lang="en-US" dirty="0"/>
              <a:t>Innovators in Accessibility</a:t>
            </a:r>
            <a:br>
              <a:rPr lang="en-US" dirty="0"/>
            </a:br>
            <a:br>
              <a:rPr lang="en-US" dirty="0"/>
            </a:br>
            <a:br>
              <a:rPr lang="en-US" dirty="0"/>
            </a:br>
            <a:r>
              <a:rPr lang="en-US" sz="1800" dirty="0">
                <a:latin typeface="+mn-lt"/>
              </a:rPr>
              <a:t>Cyrus Christian</a:t>
            </a:r>
            <a:br>
              <a:rPr lang="en-US" sz="1800" dirty="0">
                <a:latin typeface="+mn-lt"/>
              </a:rPr>
            </a:br>
            <a:r>
              <a:rPr lang="en-US" sz="1800" dirty="0">
                <a:latin typeface="+mn-lt"/>
              </a:rPr>
              <a:t>Intelligence Technical Specialist – State and Local Government</a:t>
            </a:r>
            <a:br>
              <a:rPr lang="en-US" sz="1800" dirty="0">
                <a:latin typeface="+mn-lt"/>
              </a:rPr>
            </a:br>
            <a:r>
              <a:rPr lang="en-US" sz="1800" dirty="0">
                <a:latin typeface="+mn-lt"/>
                <a:hlinkClick r:id="rId3">
                  <a:extLst>
                    <a:ext uri="{A12FA001-AC4F-418D-AE19-62706E023703}">
                      <ahyp:hlinkClr xmlns:ahyp="http://schemas.microsoft.com/office/drawing/2018/hyperlinkcolor" val="tx"/>
                    </a:ext>
                  </a:extLst>
                </a:hlinkClick>
              </a:rPr>
              <a:t>cychrist@microsoft.com</a:t>
            </a:r>
            <a:r>
              <a:rPr lang="en-US" sz="1800" dirty="0">
                <a:latin typeface="+mn-lt"/>
              </a:rPr>
              <a:t>  </a:t>
            </a:r>
            <a:br>
              <a:rPr lang="en-US" sz="1800" dirty="0">
                <a:latin typeface="+mn-lt"/>
              </a:rPr>
            </a:br>
            <a:br>
              <a:rPr lang="en-US" sz="1800" dirty="0">
                <a:latin typeface="+mn-lt"/>
              </a:rPr>
            </a:br>
            <a:r>
              <a:rPr lang="en-US" sz="1800" dirty="0">
                <a:latin typeface="+mn-lt"/>
              </a:rPr>
              <a:t>Danni Olson </a:t>
            </a:r>
            <a:br>
              <a:rPr lang="en-US" sz="1800" dirty="0">
                <a:latin typeface="+mn-lt"/>
              </a:rPr>
            </a:br>
            <a:r>
              <a:rPr lang="en-US" sz="1800" dirty="0">
                <a:latin typeface="+mn-lt"/>
              </a:rPr>
              <a:t>Intelligence Technical Specialist – State and Local Government</a:t>
            </a:r>
            <a:br>
              <a:rPr lang="en-US" sz="1800" dirty="0">
                <a:latin typeface="+mn-lt"/>
              </a:rPr>
            </a:br>
            <a:r>
              <a:rPr lang="en-US" sz="1800" dirty="0">
                <a:latin typeface="+mn-lt"/>
                <a:hlinkClick r:id="rId4">
                  <a:extLst>
                    <a:ext uri="{A12FA001-AC4F-418D-AE19-62706E023703}">
                      <ahyp:hlinkClr xmlns:ahyp="http://schemas.microsoft.com/office/drawing/2018/hyperlinkcolor" val="tx"/>
                    </a:ext>
                  </a:extLst>
                </a:hlinkClick>
              </a:rPr>
              <a:t>dannio@microsoft.com</a:t>
            </a:r>
            <a:r>
              <a:rPr lang="en-US" sz="1800" dirty="0">
                <a:latin typeface="+mn-lt"/>
              </a:rPr>
              <a:t> </a:t>
            </a:r>
            <a:br>
              <a:rPr lang="en-US" sz="1800" dirty="0">
                <a:latin typeface="+mn-lt"/>
              </a:rPr>
            </a:br>
            <a:endParaRPr lang="en-US" dirty="0"/>
          </a:p>
        </p:txBody>
      </p:sp>
      <p:sp>
        <p:nvSpPr>
          <p:cNvPr id="5" name="Text Placeholder 4"/>
          <p:cNvSpPr>
            <a:spLocks noGrp="1"/>
          </p:cNvSpPr>
          <p:nvPr>
            <p:ph type="body" sz="quarter" idx="12"/>
          </p:nvPr>
        </p:nvSpPr>
        <p:spPr>
          <a:xfrm>
            <a:off x="825882" y="6007404"/>
            <a:ext cx="4164583" cy="338554"/>
          </a:xfrm>
        </p:spPr>
        <p:txBody>
          <a:bodyPr/>
          <a:lstStyle/>
          <a:p>
            <a:r>
              <a:rPr lang="en-US"/>
              <a:t>Making our world more inclusive</a:t>
            </a:r>
          </a:p>
        </p:txBody>
      </p:sp>
      <p:sp>
        <p:nvSpPr>
          <p:cNvPr id="2" name="Rectangle 1">
            <a:extLst>
              <a:ext uri="{FF2B5EF4-FFF2-40B4-BE49-F238E27FC236}">
                <a16:creationId xmlns:a16="http://schemas.microsoft.com/office/drawing/2014/main" id="{500CD462-C827-5D47-A416-6A81FC6C4E27}"/>
              </a:ext>
              <a:ext uri="{C183D7F6-B498-43B3-948B-1728B52AA6E4}">
                <adec:decorative xmlns:adec="http://schemas.microsoft.com/office/drawing/2017/decorative" val="1"/>
              </a:ext>
            </a:extLst>
          </p:cNvPr>
          <p:cNvSpPr/>
          <p:nvPr/>
        </p:nvSpPr>
        <p:spPr bwMode="auto">
          <a:xfrm>
            <a:off x="583359" y="5925296"/>
            <a:ext cx="89642" cy="50277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a:gradFill>
                <a:gsLst>
                  <a:gs pos="0">
                    <a:srgbClr val="FFFFFF"/>
                  </a:gs>
                  <a:gs pos="100000">
                    <a:srgbClr val="FFFFFF"/>
                  </a:gs>
                </a:gsLst>
                <a:lin ang="5400000" scaled="0"/>
              </a:gradFill>
              <a:latin typeface="Segoe UI"/>
              <a:ea typeface="Segoe UI" pitchFamily="34" charset="0"/>
              <a:cs typeface="Segoe UI" pitchFamily="34" charset="0"/>
            </a:endParaRPr>
          </a:p>
        </p:txBody>
      </p:sp>
    </p:spTree>
    <p:extLst>
      <p:ext uri="{BB962C8B-B14F-4D97-AF65-F5344CB8AC3E}">
        <p14:creationId xmlns:p14="http://schemas.microsoft.com/office/powerpoint/2010/main" val="3871830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69FC64F-81DE-42BF-AFC0-E967520E29F8}"/>
              </a:ext>
              <a:ext uri="{C183D7F6-B498-43B3-948B-1728B52AA6E4}">
                <adec:decorative xmlns:adec="http://schemas.microsoft.com/office/drawing/2017/decorative" val="0"/>
              </a:ext>
            </a:extLst>
          </p:cNvPr>
          <p:cNvSpPr>
            <a:spLocks noGrp="1"/>
          </p:cNvSpPr>
          <p:nvPr>
            <p:ph type="title"/>
          </p:nvPr>
        </p:nvSpPr>
        <p:spPr>
          <a:xfrm>
            <a:off x="588263" y="457200"/>
            <a:ext cx="11018520" cy="553998"/>
          </a:xfrm>
        </p:spPr>
        <p:txBody>
          <a:bodyPr>
            <a:normAutofit fontScale="90000"/>
          </a:bodyPr>
          <a:lstStyle/>
          <a:p>
            <a:r>
              <a:rPr lang="en-US"/>
              <a:t>Accessibility is a responsibility </a:t>
            </a:r>
          </a:p>
        </p:txBody>
      </p:sp>
      <p:pic>
        <p:nvPicPr>
          <p:cNvPr id="3" name="Picture 2">
            <a:extLst>
              <a:ext uri="{FF2B5EF4-FFF2-40B4-BE49-F238E27FC236}">
                <a16:creationId xmlns:a16="http://schemas.microsoft.com/office/drawing/2014/main" id="{31A2C43F-C9AB-4A53-9D2C-4BEB1E50858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1403350"/>
            <a:ext cx="12192000" cy="3672381"/>
          </a:xfrm>
          <a:prstGeom prst="rect">
            <a:avLst/>
          </a:prstGeom>
        </p:spPr>
      </p:pic>
      <p:sp>
        <p:nvSpPr>
          <p:cNvPr id="24" name="Rectangle 23">
            <a:extLst>
              <a:ext uri="{FF2B5EF4-FFF2-40B4-BE49-F238E27FC236}">
                <a16:creationId xmlns:a16="http://schemas.microsoft.com/office/drawing/2014/main" id="{EECF114E-AEB2-483E-A583-9DDDD0CC3173}"/>
              </a:ext>
              <a:ext uri="{C183D7F6-B498-43B3-948B-1728B52AA6E4}">
                <adec:decorative xmlns:adec="http://schemas.microsoft.com/office/drawing/2017/decorative" val="0"/>
              </a:ext>
            </a:extLst>
          </p:cNvPr>
          <p:cNvSpPr>
            <a:spLocks noChangeAspect="1"/>
          </p:cNvSpPr>
          <p:nvPr/>
        </p:nvSpPr>
        <p:spPr>
          <a:xfrm>
            <a:off x="588263" y="1603252"/>
            <a:ext cx="4183838" cy="997196"/>
          </a:xfrm>
          <a:prstGeom prst="rect">
            <a:avLst/>
          </a:prstGeom>
        </p:spPr>
        <p:txBody>
          <a:bodyPr wrap="none" lIns="0" tIns="0" rIns="0" bIns="0" anchor="t">
            <a:spAutoFit/>
          </a:bodyPr>
          <a:lstStyle/>
          <a:p>
            <a:pPr marL="0" marR="0" lvl="0" indent="0" defTabSz="914225" rtl="0" eaLnBrk="1" fontAlgn="auto" latinLnBrk="0" hangingPunct="1">
              <a:lnSpc>
                <a:spcPct val="90000"/>
              </a:lnSpc>
              <a:spcBef>
                <a:spcPts val="0"/>
              </a:spcBef>
              <a:spcAft>
                <a:spcPts val="0"/>
              </a:spcAft>
              <a:buClrTx/>
              <a:buSzTx/>
              <a:buFontTx/>
              <a:buNone/>
              <a:tabLst/>
              <a:defRPr/>
            </a:pPr>
            <a:r>
              <a:rPr kumimoji="0" lang="en-US" sz="7200" b="1" i="0" u="none" strike="noStrike" kern="0" cap="none" spc="0" normalizeH="0" baseline="0" noProof="0">
                <a:ln>
                  <a:noFill/>
                </a:ln>
                <a:solidFill>
                  <a:schemeClr val="bg1"/>
                </a:solidFill>
                <a:effectLst/>
                <a:uLnTx/>
                <a:uFillTx/>
                <a:latin typeface="Segoe UI"/>
                <a:ea typeface="+mn-ea"/>
                <a:cs typeface="+mn-cs"/>
              </a:rPr>
              <a:t>1</a:t>
            </a:r>
            <a:r>
              <a:rPr lang="en-US" sz="7200" b="1" kern="0">
                <a:solidFill>
                  <a:schemeClr val="bg1"/>
                </a:solidFill>
                <a:latin typeface="Segoe UI"/>
              </a:rPr>
              <a:t>+</a:t>
            </a:r>
            <a:r>
              <a:rPr kumimoji="0" lang="en-US" sz="7200" b="1" i="0" u="none" strike="noStrike" kern="0" cap="none" spc="0" normalizeH="0" baseline="0" noProof="0">
                <a:ln>
                  <a:noFill/>
                </a:ln>
                <a:solidFill>
                  <a:schemeClr val="bg1"/>
                </a:solidFill>
                <a:effectLst/>
                <a:uLnTx/>
                <a:uFillTx/>
                <a:latin typeface="Segoe UI"/>
                <a:ea typeface="+mn-ea"/>
                <a:cs typeface="+mn-cs"/>
              </a:rPr>
              <a:t> </a:t>
            </a:r>
            <a:r>
              <a:rPr lang="en-US" sz="7200" b="1" kern="0">
                <a:solidFill>
                  <a:schemeClr val="bg1"/>
                </a:solidFill>
                <a:latin typeface="Segoe UI"/>
              </a:rPr>
              <a:t>billion</a:t>
            </a:r>
            <a:endParaRPr kumimoji="0" lang="en-US" sz="7200" b="0" i="0" u="none" strike="noStrike" kern="0" cap="none" spc="0" normalizeH="0" baseline="0" noProof="0">
              <a:ln>
                <a:noFill/>
              </a:ln>
              <a:solidFill>
                <a:schemeClr val="bg1"/>
              </a:solidFill>
              <a:effectLst/>
              <a:uLnTx/>
              <a:uFillTx/>
              <a:latin typeface="Segoe UI"/>
              <a:ea typeface="+mn-ea"/>
              <a:cs typeface="+mn-cs"/>
            </a:endParaRPr>
          </a:p>
        </p:txBody>
      </p:sp>
      <p:sp>
        <p:nvSpPr>
          <p:cNvPr id="25" name="TextBox 24">
            <a:extLst>
              <a:ext uri="{FF2B5EF4-FFF2-40B4-BE49-F238E27FC236}">
                <a16:creationId xmlns:a16="http://schemas.microsoft.com/office/drawing/2014/main" id="{77F4BD43-8EAA-419A-A345-035938946B2F}"/>
              </a:ext>
              <a:ext uri="{C183D7F6-B498-43B3-948B-1728B52AA6E4}">
                <adec:decorative xmlns:adec="http://schemas.microsoft.com/office/drawing/2017/decorative" val="0"/>
              </a:ext>
            </a:extLst>
          </p:cNvPr>
          <p:cNvSpPr txBox="1"/>
          <p:nvPr/>
        </p:nvSpPr>
        <p:spPr>
          <a:xfrm>
            <a:off x="588263" y="2435360"/>
            <a:ext cx="4525352" cy="900479"/>
          </a:xfrm>
          <a:prstGeom prst="rect">
            <a:avLst/>
          </a:prstGeom>
        </p:spPr>
        <p:txBody>
          <a:bodyPr vert="horz" wrap="square" lIns="0" tIns="0" rIns="0" bIns="0" rtlCol="0" anchor="ctr">
            <a:noAutofit/>
          </a:bodyPr>
          <a:lstStyle/>
          <a:p>
            <a:pPr lvl="0" defTabSz="914225">
              <a:defRPr/>
            </a:pPr>
            <a:r>
              <a:rPr lang="en-US" sz="2400" kern="0">
                <a:solidFill>
                  <a:schemeClr val="bg1"/>
                </a:solidFill>
                <a:cs typeface="Segoe UI" panose="020B0502040204020203" pitchFamily="34" charset="0"/>
              </a:rPr>
              <a:t>people have disabilities, many of whom need assistive technology </a:t>
            </a:r>
            <a:endParaRPr kumimoji="0" lang="en-US" sz="2400" b="0" i="0" u="none" strike="noStrike" kern="0" cap="none" spc="0" normalizeH="0" baseline="0" noProof="0">
              <a:ln>
                <a:noFill/>
              </a:ln>
              <a:solidFill>
                <a:schemeClr val="bg1"/>
              </a:solidFill>
              <a:effectLst/>
              <a:uLnTx/>
              <a:uFillTx/>
              <a:ea typeface="+mn-ea"/>
              <a:cs typeface="Segoe UI" panose="020B0502040204020203" pitchFamily="34" charset="0"/>
            </a:endParaRPr>
          </a:p>
        </p:txBody>
      </p:sp>
      <p:sp>
        <p:nvSpPr>
          <p:cNvPr id="50" name="TextBox 49">
            <a:extLst>
              <a:ext uri="{FF2B5EF4-FFF2-40B4-BE49-F238E27FC236}">
                <a16:creationId xmlns:a16="http://schemas.microsoft.com/office/drawing/2014/main" id="{45F0DC25-8F13-493D-A762-25916F97C76E}"/>
              </a:ext>
              <a:ext uri="{C183D7F6-B498-43B3-948B-1728B52AA6E4}">
                <adec:decorative xmlns:adec="http://schemas.microsoft.com/office/drawing/2017/decorative" val="0"/>
              </a:ext>
            </a:extLst>
          </p:cNvPr>
          <p:cNvSpPr txBox="1"/>
          <p:nvPr/>
        </p:nvSpPr>
        <p:spPr>
          <a:xfrm>
            <a:off x="6696267" y="1772223"/>
            <a:ext cx="1205458" cy="369332"/>
          </a:xfrm>
          <a:prstGeom prst="rect">
            <a:avLst/>
          </a:prstGeom>
          <a:solidFill>
            <a:schemeClr val="bg1"/>
          </a:solidFill>
        </p:spPr>
        <p:txBody>
          <a:bodyPr wrap="none" lIns="0" tIns="0" rIns="0" bIns="0" rtlCol="0" anchor="ctr">
            <a:spAutoFit/>
          </a:bodyPr>
          <a:lstStyle/>
          <a:p>
            <a:pPr lvl="0">
              <a:spcBef>
                <a:spcPts val="200"/>
              </a:spcBef>
              <a:spcAft>
                <a:spcPts val="200"/>
              </a:spcAft>
            </a:pPr>
            <a:r>
              <a:rPr lang="en-US" sz="2400">
                <a:solidFill>
                  <a:srgbClr val="000000"/>
                </a:solidFill>
              </a:rPr>
              <a:t>But only </a:t>
            </a:r>
          </a:p>
        </p:txBody>
      </p:sp>
      <p:sp>
        <p:nvSpPr>
          <p:cNvPr id="49" name="TextBox 48">
            <a:extLst>
              <a:ext uri="{FF2B5EF4-FFF2-40B4-BE49-F238E27FC236}">
                <a16:creationId xmlns:a16="http://schemas.microsoft.com/office/drawing/2014/main" id="{C4C3F670-8C37-418D-857F-BD96AE57D0C9}"/>
              </a:ext>
              <a:ext uri="{C183D7F6-B498-43B3-948B-1728B52AA6E4}">
                <adec:decorative xmlns:adec="http://schemas.microsoft.com/office/drawing/2017/decorative" val="0"/>
              </a:ext>
            </a:extLst>
          </p:cNvPr>
          <p:cNvSpPr txBox="1"/>
          <p:nvPr/>
        </p:nvSpPr>
        <p:spPr>
          <a:xfrm>
            <a:off x="6607367" y="2137700"/>
            <a:ext cx="2213748" cy="914096"/>
          </a:xfrm>
          <a:prstGeom prst="rect">
            <a:avLst/>
          </a:prstGeom>
          <a:solidFill>
            <a:schemeClr val="bg1"/>
          </a:solidFill>
        </p:spPr>
        <p:txBody>
          <a:bodyPr wrap="none" lIns="0" tIns="0" rIns="0" bIns="0" rtlCol="0" anchor="ctr">
            <a:spAutoFit/>
          </a:bodyPr>
          <a:lstStyle/>
          <a:p>
            <a:pPr lvl="0">
              <a:lnSpc>
                <a:spcPct val="90000"/>
              </a:lnSpc>
            </a:pPr>
            <a:r>
              <a:rPr lang="en-US" sz="6600" b="1">
                <a:solidFill>
                  <a:srgbClr val="0078D4"/>
                </a:solidFill>
              </a:rPr>
              <a:t>1in10</a:t>
            </a:r>
            <a:endParaRPr lang="en-US" sz="6000" b="1">
              <a:solidFill>
                <a:srgbClr val="000000"/>
              </a:solidFill>
            </a:endParaRPr>
          </a:p>
        </p:txBody>
      </p:sp>
      <p:sp>
        <p:nvSpPr>
          <p:cNvPr id="103" name="TextBox 102">
            <a:extLst>
              <a:ext uri="{FF2B5EF4-FFF2-40B4-BE49-F238E27FC236}">
                <a16:creationId xmlns:a16="http://schemas.microsoft.com/office/drawing/2014/main" id="{E0DB901A-B01E-44F4-BA87-FD3FE24429F5}"/>
              </a:ext>
              <a:ext uri="{C183D7F6-B498-43B3-948B-1728B52AA6E4}">
                <adec:decorative xmlns:adec="http://schemas.microsoft.com/office/drawing/2017/decorative" val="0"/>
              </a:ext>
            </a:extLst>
          </p:cNvPr>
          <p:cNvSpPr txBox="1"/>
          <p:nvPr/>
        </p:nvSpPr>
        <p:spPr>
          <a:xfrm>
            <a:off x="8991599" y="2182503"/>
            <a:ext cx="2656582" cy="738664"/>
          </a:xfrm>
          <a:prstGeom prst="rect">
            <a:avLst/>
          </a:prstGeom>
          <a:solidFill>
            <a:schemeClr val="bg1"/>
          </a:solidFill>
        </p:spPr>
        <p:txBody>
          <a:bodyPr wrap="square" lIns="0" tIns="0" rIns="0" bIns="0" rtlCol="0" anchor="ctr">
            <a:spAutoFit/>
          </a:bodyPr>
          <a:lstStyle/>
          <a:p>
            <a:pPr lvl="0">
              <a:spcBef>
                <a:spcPts val="200"/>
              </a:spcBef>
              <a:spcAft>
                <a:spcPts val="200"/>
              </a:spcAft>
            </a:pPr>
            <a:r>
              <a:rPr lang="en-US" sz="2400">
                <a:solidFill>
                  <a:srgbClr val="000000"/>
                </a:solidFill>
              </a:rPr>
              <a:t>have access to the</a:t>
            </a:r>
            <a:br>
              <a:rPr lang="en-US" sz="2400">
                <a:solidFill>
                  <a:srgbClr val="000000"/>
                </a:solidFill>
              </a:rPr>
            </a:br>
            <a:r>
              <a:rPr lang="en-US" sz="2400">
                <a:solidFill>
                  <a:srgbClr val="000000"/>
                </a:solidFill>
              </a:rPr>
              <a:t>products needed</a:t>
            </a:r>
          </a:p>
        </p:txBody>
      </p:sp>
      <p:sp>
        <p:nvSpPr>
          <p:cNvPr id="101" name="TextBox 100">
            <a:extLst>
              <a:ext uri="{FF2B5EF4-FFF2-40B4-BE49-F238E27FC236}">
                <a16:creationId xmlns:a16="http://schemas.microsoft.com/office/drawing/2014/main" id="{8C4263DF-9D35-4E4F-8F9B-C47F9C501A20}"/>
              </a:ext>
              <a:ext uri="{C183D7F6-B498-43B3-948B-1728B52AA6E4}">
                <adec:decorative xmlns:adec="http://schemas.microsoft.com/office/drawing/2017/decorative" val="0"/>
              </a:ext>
            </a:extLst>
          </p:cNvPr>
          <p:cNvSpPr txBox="1"/>
          <p:nvPr/>
        </p:nvSpPr>
        <p:spPr>
          <a:xfrm>
            <a:off x="736600" y="3601710"/>
            <a:ext cx="5164089" cy="1231106"/>
          </a:xfrm>
          <a:prstGeom prst="rect">
            <a:avLst/>
          </a:prstGeom>
          <a:solidFill>
            <a:schemeClr val="bg1"/>
          </a:solidFill>
        </p:spPr>
        <p:txBody>
          <a:bodyPr wrap="square" lIns="0" tIns="0" rIns="0" bIns="0" rtlCol="0" anchor="ctr">
            <a:spAutoFit/>
          </a:bodyPr>
          <a:lstStyle/>
          <a:p>
            <a:pPr lvl="0">
              <a:spcBef>
                <a:spcPts val="200"/>
              </a:spcBef>
              <a:spcAft>
                <a:spcPts val="200"/>
              </a:spcAft>
            </a:pPr>
            <a:r>
              <a:rPr lang="en-US" sz="2400">
                <a:solidFill>
                  <a:srgbClr val="000000"/>
                </a:solidFill>
              </a:rPr>
              <a:t>and</a:t>
            </a:r>
            <a:br>
              <a:rPr lang="en-US" sz="2400">
                <a:solidFill>
                  <a:srgbClr val="000000"/>
                </a:solidFill>
                <a:latin typeface="Segoe UI Semibold"/>
              </a:rPr>
            </a:br>
            <a:r>
              <a:rPr lang="en-US" sz="2800">
                <a:solidFill>
                  <a:schemeClr val="accent1"/>
                </a:solidFill>
                <a:latin typeface="+mj-lt"/>
              </a:rPr>
              <a:t>disability can affect any</a:t>
            </a:r>
            <a:br>
              <a:rPr lang="en-US" sz="2800">
                <a:solidFill>
                  <a:schemeClr val="accent1"/>
                </a:solidFill>
                <a:latin typeface="+mj-lt"/>
              </a:rPr>
            </a:br>
            <a:r>
              <a:rPr lang="en-US" sz="2800">
                <a:solidFill>
                  <a:schemeClr val="accent1"/>
                </a:solidFill>
                <a:latin typeface="+mj-lt"/>
              </a:rPr>
              <a:t>of us at any time</a:t>
            </a:r>
            <a:endParaRPr lang="en-US" sz="2400">
              <a:solidFill>
                <a:schemeClr val="accent1"/>
              </a:solidFill>
              <a:latin typeface="+mj-lt"/>
            </a:endParaRPr>
          </a:p>
        </p:txBody>
      </p:sp>
      <p:sp>
        <p:nvSpPr>
          <p:cNvPr id="27" name="TextBox 26">
            <a:extLst>
              <a:ext uri="{FF2B5EF4-FFF2-40B4-BE49-F238E27FC236}">
                <a16:creationId xmlns:a16="http://schemas.microsoft.com/office/drawing/2014/main" id="{36EB1EAF-8C07-4E90-895A-94CCA4967F58}"/>
              </a:ext>
              <a:ext uri="{C183D7F6-B498-43B3-948B-1728B52AA6E4}">
                <adec:decorative xmlns:adec="http://schemas.microsoft.com/office/drawing/2017/decorative" val="0"/>
              </a:ext>
            </a:extLst>
          </p:cNvPr>
          <p:cNvSpPr txBox="1"/>
          <p:nvPr/>
        </p:nvSpPr>
        <p:spPr>
          <a:xfrm>
            <a:off x="6810682" y="3786146"/>
            <a:ext cx="5228151" cy="1046670"/>
          </a:xfrm>
          <a:prstGeom prst="rect">
            <a:avLst/>
          </a:prstGeom>
        </p:spPr>
        <p:txBody>
          <a:bodyPr vert="horz" wrap="square" lIns="91427" tIns="91427" rIns="91427" bIns="91427" rtlCol="0" anchor="ctr">
            <a:noAutofit/>
          </a:bodyPr>
          <a:lstStyle/>
          <a:p>
            <a:pPr defTabSz="914225">
              <a:lnSpc>
                <a:spcPct val="90000"/>
              </a:lnSpc>
              <a:defRPr/>
            </a:pPr>
            <a:endParaRPr lang="en-US" sz="2400" b="1" kern="0">
              <a:solidFill>
                <a:srgbClr val="0078D4"/>
              </a:solidFill>
              <a:cs typeface="Segoe UI" panose="020B0502040204020203" pitchFamily="34" charset="0"/>
            </a:endParaRPr>
          </a:p>
        </p:txBody>
      </p:sp>
      <p:sp>
        <p:nvSpPr>
          <p:cNvPr id="37" name="Rectangle 36">
            <a:extLst>
              <a:ext uri="{FF2B5EF4-FFF2-40B4-BE49-F238E27FC236}">
                <a16:creationId xmlns:a16="http://schemas.microsoft.com/office/drawing/2014/main" id="{958CB02D-172D-4B30-B648-7CCAA0C8AA9A}"/>
              </a:ext>
              <a:ext uri="{C183D7F6-B498-43B3-948B-1728B52AA6E4}">
                <adec:decorative xmlns:adec="http://schemas.microsoft.com/office/drawing/2017/decorative" val="1"/>
              </a:ext>
            </a:extLst>
          </p:cNvPr>
          <p:cNvSpPr/>
          <p:nvPr/>
        </p:nvSpPr>
        <p:spPr bwMode="auto">
          <a:xfrm>
            <a:off x="-2" y="6647026"/>
            <a:ext cx="12192001" cy="210974"/>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1" name="Text Placeholder 2">
            <a:extLst>
              <a:ext uri="{FF2B5EF4-FFF2-40B4-BE49-F238E27FC236}">
                <a16:creationId xmlns:a16="http://schemas.microsoft.com/office/drawing/2014/main" id="{DBE3CB72-7D9A-413D-9DCD-7B6E211FE617}"/>
              </a:ext>
            </a:extLst>
          </p:cNvPr>
          <p:cNvSpPr txBox="1">
            <a:spLocks/>
          </p:cNvSpPr>
          <p:nvPr/>
        </p:nvSpPr>
        <p:spPr>
          <a:xfrm>
            <a:off x="1107783" y="5467883"/>
            <a:ext cx="10113146" cy="615553"/>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2000" b="1">
                <a:solidFill>
                  <a:schemeClr val="tx1"/>
                </a:solidFill>
              </a:rPr>
              <a:t>“We will focus on designing and building products that our customers love and that are accessible to everyone and built for each of us.” - Satya Nadella</a:t>
            </a:r>
          </a:p>
        </p:txBody>
      </p:sp>
      <p:sp>
        <p:nvSpPr>
          <p:cNvPr id="2" name="TextBox 1">
            <a:extLst>
              <a:ext uri="{FF2B5EF4-FFF2-40B4-BE49-F238E27FC236}">
                <a16:creationId xmlns:a16="http://schemas.microsoft.com/office/drawing/2014/main" id="{2EBECE99-0DBA-4A95-8882-9A62F588548F}"/>
              </a:ext>
              <a:ext uri="{C183D7F6-B498-43B3-948B-1728B52AA6E4}">
                <adec:decorative xmlns:adec="http://schemas.microsoft.com/office/drawing/2017/decorative" val="0"/>
              </a:ext>
            </a:extLst>
          </p:cNvPr>
          <p:cNvSpPr txBox="1"/>
          <p:nvPr/>
        </p:nvSpPr>
        <p:spPr>
          <a:xfrm>
            <a:off x="6577711" y="3948866"/>
            <a:ext cx="1136530" cy="609398"/>
          </a:xfrm>
          <a:prstGeom prst="rect">
            <a:avLst/>
          </a:prstGeom>
          <a:noFill/>
        </p:spPr>
        <p:txBody>
          <a:bodyPr wrap="none" lIns="0" tIns="0" rIns="0" bIns="0" rtlCol="0" anchor="ctr">
            <a:spAutoFit/>
          </a:bodyPr>
          <a:lstStyle/>
          <a:p>
            <a:pPr lvl="0">
              <a:lnSpc>
                <a:spcPct val="90000"/>
              </a:lnSpc>
            </a:pPr>
            <a:r>
              <a:rPr lang="en-US" sz="4400" b="1">
                <a:solidFill>
                  <a:srgbClr val="0078D4"/>
                </a:solidFill>
              </a:rPr>
              <a:t>70%</a:t>
            </a:r>
            <a:endParaRPr lang="en-US" sz="4000" b="1">
              <a:solidFill>
                <a:srgbClr val="000000"/>
              </a:solidFill>
            </a:endParaRPr>
          </a:p>
        </p:txBody>
      </p:sp>
      <p:sp>
        <p:nvSpPr>
          <p:cNvPr id="28" name="TextBox 27">
            <a:extLst>
              <a:ext uri="{FF2B5EF4-FFF2-40B4-BE49-F238E27FC236}">
                <a16:creationId xmlns:a16="http://schemas.microsoft.com/office/drawing/2014/main" id="{6E28D36F-236B-4330-8C90-513188CEE382}"/>
              </a:ext>
            </a:extLst>
          </p:cNvPr>
          <p:cNvSpPr txBox="1"/>
          <p:nvPr/>
        </p:nvSpPr>
        <p:spPr>
          <a:xfrm>
            <a:off x="7786022" y="3786146"/>
            <a:ext cx="4057374" cy="1015663"/>
          </a:xfrm>
          <a:prstGeom prst="rect">
            <a:avLst/>
          </a:prstGeom>
          <a:noFill/>
        </p:spPr>
        <p:txBody>
          <a:bodyPr wrap="square">
            <a:spAutoFit/>
          </a:bodyPr>
          <a:lstStyle/>
          <a:p>
            <a:pPr lvl="0">
              <a:spcBef>
                <a:spcPts val="200"/>
              </a:spcBef>
              <a:spcAft>
                <a:spcPts val="200"/>
              </a:spcAft>
            </a:pPr>
            <a:r>
              <a:rPr lang="en-US" sz="2000">
                <a:solidFill>
                  <a:srgbClr val="000000"/>
                </a:solidFill>
              </a:rPr>
              <a:t>of disabilities are invisible, so you don’t always know what maybe a challenge for those around you</a:t>
            </a:r>
          </a:p>
        </p:txBody>
      </p:sp>
    </p:spTree>
    <p:extLst>
      <p:ext uri="{BB962C8B-B14F-4D97-AF65-F5344CB8AC3E}">
        <p14:creationId xmlns:p14="http://schemas.microsoft.com/office/powerpoint/2010/main" val="423758277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768D39-7C8A-1241-2973-2B72AFB85137}"/>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Accessibility standards</a:t>
            </a:r>
          </a:p>
        </p:txBody>
      </p:sp>
      <p:sp>
        <p:nvSpPr>
          <p:cNvPr id="3" name="Content Placeholder 2">
            <a:extLst>
              <a:ext uri="{FF2B5EF4-FFF2-40B4-BE49-F238E27FC236}">
                <a16:creationId xmlns:a16="http://schemas.microsoft.com/office/drawing/2014/main" id="{722CF6DD-E338-FE67-F114-5F5C16D6ACAF}"/>
              </a:ext>
            </a:extLst>
          </p:cNvPr>
          <p:cNvSpPr>
            <a:spLocks noGrp="1"/>
          </p:cNvSpPr>
          <p:nvPr>
            <p:ph idx="1"/>
          </p:nvPr>
        </p:nvSpPr>
        <p:spPr>
          <a:xfrm>
            <a:off x="4810259" y="649480"/>
            <a:ext cx="6555347" cy="5546047"/>
          </a:xfrm>
        </p:spPr>
        <p:txBody>
          <a:bodyPr anchor="ctr">
            <a:normAutofit/>
          </a:bodyPr>
          <a:lstStyle/>
          <a:p>
            <a:pPr marL="0" indent="0">
              <a:buNone/>
            </a:pPr>
            <a:r>
              <a:rPr lang="en-US" sz="2000" b="1" dirty="0"/>
              <a:t>Web Content Accessibility Guidelines (WCAG) 2.1 </a:t>
            </a:r>
            <a:r>
              <a:rPr lang="en-US" sz="2000" dirty="0"/>
              <a:t>help make web content accessible to people with disabilities. The following are key principles of the guidelines:</a:t>
            </a:r>
          </a:p>
          <a:p>
            <a:pPr lvl="1"/>
            <a:r>
              <a:rPr lang="en-US" sz="2000" dirty="0"/>
              <a:t>Perceivable. Information and user interface components must be presentable to users in ways they can perceive.</a:t>
            </a:r>
          </a:p>
          <a:p>
            <a:pPr lvl="1"/>
            <a:r>
              <a:rPr lang="en-US" sz="2000" dirty="0"/>
              <a:t>Operable. User interface components and navigation must be operable.</a:t>
            </a:r>
          </a:p>
          <a:p>
            <a:pPr lvl="1"/>
            <a:r>
              <a:rPr lang="en-US" sz="2000" dirty="0"/>
              <a:t>Understandable. Information and the operation of user interface must be understandable.</a:t>
            </a:r>
          </a:p>
          <a:p>
            <a:pPr marL="0" indent="0">
              <a:buNone/>
            </a:pPr>
            <a:r>
              <a:rPr lang="en-US" sz="2000" b="1" dirty="0"/>
              <a:t>US Section 508 </a:t>
            </a:r>
            <a:r>
              <a:rPr lang="en-US" sz="2000" dirty="0"/>
              <a:t>- standard that requires governments and federal agencies to make their electronic and information technology accessible to people with disabilities.</a:t>
            </a:r>
          </a:p>
          <a:p>
            <a:pPr marL="0" indent="0">
              <a:buNone/>
            </a:pPr>
            <a:endParaRPr lang="en-US" sz="2000" dirty="0"/>
          </a:p>
          <a:p>
            <a:pPr marL="0" indent="0">
              <a:buNone/>
            </a:pPr>
            <a:r>
              <a:rPr lang="en-US" sz="2000" b="0" i="0" u="none" strike="noStrike" dirty="0">
                <a:effectLst/>
                <a:latin typeface="Segoe UI" panose="020B0502040204020203" pitchFamily="34" charset="0"/>
                <a:hlinkClick r:id="rId3" tooltip="https://cloudblogs.microsoft.com/industry-blog/government/2018/09/11/accessibility-conformance-reports/"/>
              </a:rPr>
              <a:t>Microsoft Accessibility Conformance Reports - Microsoft Industry Blogs</a:t>
            </a:r>
            <a:endParaRPr lang="en-US" sz="2000" dirty="0"/>
          </a:p>
          <a:p>
            <a:endParaRPr lang="en-US" sz="2000" dirty="0"/>
          </a:p>
        </p:txBody>
      </p:sp>
    </p:spTree>
    <p:extLst>
      <p:ext uri="{BB962C8B-B14F-4D97-AF65-F5344CB8AC3E}">
        <p14:creationId xmlns:p14="http://schemas.microsoft.com/office/powerpoint/2010/main" val="2039712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BB15476-8AAB-4E04-4567-B811494D1BB3}"/>
              </a:ext>
            </a:extLst>
          </p:cNvPr>
          <p:cNvSpPr>
            <a:spLocks noGrp="1"/>
          </p:cNvSpPr>
          <p:nvPr>
            <p:ph type="title"/>
          </p:nvPr>
        </p:nvSpPr>
        <p:spPr>
          <a:xfrm>
            <a:off x="838200" y="609600"/>
            <a:ext cx="3739341" cy="1330839"/>
          </a:xfrm>
        </p:spPr>
        <p:txBody>
          <a:bodyPr>
            <a:normAutofit/>
          </a:bodyPr>
          <a:lstStyle/>
          <a:p>
            <a:r>
              <a:rPr lang="en-US" b="1"/>
              <a:t>ADA vs Section 508 vs WCAG</a:t>
            </a:r>
          </a:p>
        </p:txBody>
      </p:sp>
      <p:sp>
        <p:nvSpPr>
          <p:cNvPr id="3" name="Content Placeholder 2">
            <a:extLst>
              <a:ext uri="{FF2B5EF4-FFF2-40B4-BE49-F238E27FC236}">
                <a16:creationId xmlns:a16="http://schemas.microsoft.com/office/drawing/2014/main" id="{16D01DFE-D71E-18B5-85C1-46F87D7C83C7}"/>
              </a:ext>
            </a:extLst>
          </p:cNvPr>
          <p:cNvSpPr>
            <a:spLocks noGrp="1"/>
          </p:cNvSpPr>
          <p:nvPr>
            <p:ph idx="1"/>
          </p:nvPr>
        </p:nvSpPr>
        <p:spPr>
          <a:xfrm>
            <a:off x="862366" y="2194102"/>
            <a:ext cx="3427001" cy="3908586"/>
          </a:xfrm>
        </p:spPr>
        <p:txBody>
          <a:bodyPr>
            <a:normAutofit/>
          </a:bodyPr>
          <a:lstStyle/>
          <a:p>
            <a:pPr marL="0" indent="0">
              <a:buNone/>
            </a:pPr>
            <a:r>
              <a:rPr lang="en-US" sz="1600" b="0" i="0" dirty="0">
                <a:effectLst/>
                <a:latin typeface="proxima-nova"/>
              </a:rPr>
              <a:t>ADA protects the civil rights of persons with disabilities participating in interstate commerce; whereas Section 508 is a set of regulations related to access to Government ICT. </a:t>
            </a:r>
          </a:p>
          <a:p>
            <a:pPr marL="0" indent="0">
              <a:buNone/>
            </a:pPr>
            <a:r>
              <a:rPr lang="en-US" sz="1600" b="0" i="0" dirty="0">
                <a:effectLst/>
                <a:latin typeface="proxima-nova"/>
              </a:rPr>
              <a:t>508 compliance provides accessibility for digitally published material within government agencies and entities. </a:t>
            </a:r>
          </a:p>
          <a:p>
            <a:pPr marL="0" indent="0">
              <a:buNone/>
            </a:pPr>
            <a:r>
              <a:rPr lang="en-US" sz="1600" b="0" i="0" dirty="0">
                <a:effectLst/>
                <a:latin typeface="proxima-nova"/>
              </a:rPr>
              <a:t>ADA standards apply broadly to society, commerce, and government as a whole. </a:t>
            </a:r>
          </a:p>
          <a:p>
            <a:pPr marL="0" indent="0">
              <a:buNone/>
            </a:pPr>
            <a:endParaRPr lang="en-US" sz="1600" dirty="0">
              <a:latin typeface="proxima-nova"/>
            </a:endParaRPr>
          </a:p>
          <a:p>
            <a:pPr marL="0" indent="0">
              <a:buNone/>
            </a:pPr>
            <a:r>
              <a:rPr lang="en-US" sz="1600" dirty="0">
                <a:latin typeface="proxima-nova"/>
              </a:rPr>
              <a:t>Table taken from </a:t>
            </a:r>
            <a:r>
              <a:rPr lang="en-US" sz="1600" dirty="0">
                <a:latin typeface="proxima-nova"/>
                <a:hlinkClick r:id="rId2"/>
              </a:rPr>
              <a:t>https://www.webfx.com/web-design/learn/ada-vs-508-compliance</a:t>
            </a:r>
            <a:r>
              <a:rPr lang="en-US" sz="1600" dirty="0">
                <a:latin typeface="proxima-nova"/>
              </a:rPr>
              <a:t> </a:t>
            </a:r>
            <a:endParaRPr lang="en-US" sz="1600" dirty="0"/>
          </a:p>
        </p:txBody>
      </p:sp>
      <p:graphicFrame>
        <p:nvGraphicFramePr>
          <p:cNvPr id="6" name="Table 5">
            <a:extLst>
              <a:ext uri="{FF2B5EF4-FFF2-40B4-BE49-F238E27FC236}">
                <a16:creationId xmlns:a16="http://schemas.microsoft.com/office/drawing/2014/main" id="{C3833CE7-4FF8-2A73-583D-6479B322438A}"/>
              </a:ext>
            </a:extLst>
          </p:cNvPr>
          <p:cNvGraphicFramePr>
            <a:graphicFrameLocks noGrp="1"/>
          </p:cNvGraphicFramePr>
          <p:nvPr>
            <p:extLst>
              <p:ext uri="{D42A27DB-BD31-4B8C-83A1-F6EECF244321}">
                <p14:modId xmlns:p14="http://schemas.microsoft.com/office/powerpoint/2010/main" val="2803884486"/>
              </p:ext>
            </p:extLst>
          </p:nvPr>
        </p:nvGraphicFramePr>
        <p:xfrm>
          <a:off x="5445457" y="609600"/>
          <a:ext cx="6155143" cy="5858166"/>
        </p:xfrm>
        <a:graphic>
          <a:graphicData uri="http://schemas.openxmlformats.org/drawingml/2006/table">
            <a:tbl>
              <a:tblPr/>
              <a:tblGrid>
                <a:gridCol w="1181565">
                  <a:extLst>
                    <a:ext uri="{9D8B030D-6E8A-4147-A177-3AD203B41FA5}">
                      <a16:colId xmlns:a16="http://schemas.microsoft.com/office/drawing/2014/main" val="110647497"/>
                    </a:ext>
                  </a:extLst>
                </a:gridCol>
                <a:gridCol w="1937152">
                  <a:extLst>
                    <a:ext uri="{9D8B030D-6E8A-4147-A177-3AD203B41FA5}">
                      <a16:colId xmlns:a16="http://schemas.microsoft.com/office/drawing/2014/main" val="449095958"/>
                    </a:ext>
                  </a:extLst>
                </a:gridCol>
                <a:gridCol w="1761090">
                  <a:extLst>
                    <a:ext uri="{9D8B030D-6E8A-4147-A177-3AD203B41FA5}">
                      <a16:colId xmlns:a16="http://schemas.microsoft.com/office/drawing/2014/main" val="3371128254"/>
                    </a:ext>
                  </a:extLst>
                </a:gridCol>
                <a:gridCol w="1275336">
                  <a:extLst>
                    <a:ext uri="{9D8B030D-6E8A-4147-A177-3AD203B41FA5}">
                      <a16:colId xmlns:a16="http://schemas.microsoft.com/office/drawing/2014/main" val="2819158792"/>
                    </a:ext>
                  </a:extLst>
                </a:gridCol>
              </a:tblGrid>
              <a:tr h="440319">
                <a:tc gridSpan="4">
                  <a:txBody>
                    <a:bodyPr/>
                    <a:lstStyle/>
                    <a:p>
                      <a:pPr algn="ctr" fontAlgn="ctr"/>
                      <a:r>
                        <a:rPr lang="en-US" sz="1200" b="1" cap="all">
                          <a:solidFill>
                            <a:srgbClr val="374046"/>
                          </a:solidFill>
                          <a:effectLst/>
                          <a:latin typeface="var(--font-inter)"/>
                        </a:rPr>
                        <a:t>ACCESSIBILITY STANDARDS</a:t>
                      </a:r>
                    </a:p>
                  </a:txBody>
                  <a:tcPr marL="48811" marR="48811" marT="48811" marB="48811" anchor="ctr">
                    <a:lnL>
                      <a:noFill/>
                    </a:lnL>
                    <a:lnR>
                      <a:noFill/>
                    </a:lnR>
                    <a:lnT>
                      <a:noFill/>
                    </a:lnT>
                    <a:lnB>
                      <a:noFill/>
                    </a:lnB>
                    <a:solidFill>
                      <a:srgbClr val="EAEF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8947147"/>
                  </a:ext>
                </a:extLst>
              </a:tr>
              <a:tr h="440319">
                <a:tc>
                  <a:txBody>
                    <a:bodyPr/>
                    <a:lstStyle/>
                    <a:p>
                      <a:pPr algn="ctr" fontAlgn="ctr"/>
                      <a:r>
                        <a:rPr lang="en-US" sz="1200" b="1" cap="all">
                          <a:solidFill>
                            <a:srgbClr val="374046"/>
                          </a:solidFill>
                          <a:effectLst/>
                          <a:latin typeface="var(--font-inter)"/>
                        </a:rPr>
                        <a:t>SUMMARY</a:t>
                      </a:r>
                    </a:p>
                  </a:txBody>
                  <a:tcPr marL="48811" marR="48811" marT="48811" marB="48811" anchor="ctr">
                    <a:lnL>
                      <a:noFill/>
                    </a:lnL>
                    <a:lnR>
                      <a:noFill/>
                    </a:lnR>
                    <a:lnT>
                      <a:noFill/>
                    </a:lnT>
                    <a:lnB>
                      <a:noFill/>
                    </a:lnB>
                    <a:solidFill>
                      <a:srgbClr val="EAEFF7"/>
                    </a:solidFill>
                  </a:tcPr>
                </a:tc>
                <a:tc>
                  <a:txBody>
                    <a:bodyPr/>
                    <a:lstStyle/>
                    <a:p>
                      <a:pPr algn="ctr" fontAlgn="ctr"/>
                      <a:r>
                        <a:rPr lang="en-US" sz="1200" b="1" cap="all">
                          <a:solidFill>
                            <a:srgbClr val="374046"/>
                          </a:solidFill>
                          <a:effectLst/>
                          <a:latin typeface="var(--font-inter)"/>
                        </a:rPr>
                        <a:t>ADA</a:t>
                      </a:r>
                    </a:p>
                  </a:txBody>
                  <a:tcPr marL="27892" marR="27892" marT="27892" marB="27892" anchor="ctr">
                    <a:lnL>
                      <a:noFill/>
                    </a:lnL>
                    <a:lnR>
                      <a:noFill/>
                    </a:lnR>
                    <a:lnT>
                      <a:noFill/>
                    </a:lnT>
                    <a:lnB>
                      <a:noFill/>
                    </a:lnB>
                    <a:solidFill>
                      <a:srgbClr val="466DB2"/>
                    </a:solidFill>
                  </a:tcPr>
                </a:tc>
                <a:tc>
                  <a:txBody>
                    <a:bodyPr/>
                    <a:lstStyle/>
                    <a:p>
                      <a:pPr algn="ctr" fontAlgn="ctr"/>
                      <a:r>
                        <a:rPr lang="en-US" sz="1200" b="1" cap="all">
                          <a:solidFill>
                            <a:srgbClr val="374046"/>
                          </a:solidFill>
                          <a:effectLst/>
                          <a:latin typeface="var(--font-inter)"/>
                        </a:rPr>
                        <a:t>508</a:t>
                      </a:r>
                    </a:p>
                  </a:txBody>
                  <a:tcPr marL="48811" marR="48811" marT="48811" marB="48811" anchor="ctr">
                    <a:lnL>
                      <a:noFill/>
                    </a:lnL>
                    <a:lnR>
                      <a:noFill/>
                    </a:lnR>
                    <a:lnT>
                      <a:noFill/>
                    </a:lnT>
                    <a:lnB>
                      <a:noFill/>
                    </a:lnB>
                    <a:solidFill>
                      <a:srgbClr val="EAEFF7"/>
                    </a:solidFill>
                  </a:tcPr>
                </a:tc>
                <a:tc>
                  <a:txBody>
                    <a:bodyPr/>
                    <a:lstStyle/>
                    <a:p>
                      <a:pPr algn="ctr" fontAlgn="ctr"/>
                      <a:r>
                        <a:rPr lang="en-US" sz="1200" b="1" cap="all">
                          <a:solidFill>
                            <a:srgbClr val="374046"/>
                          </a:solidFill>
                          <a:effectLst/>
                          <a:latin typeface="var(--font-inter)"/>
                        </a:rPr>
                        <a:t>WCAG</a:t>
                      </a:r>
                    </a:p>
                  </a:txBody>
                  <a:tcPr marL="27892" marR="27892" marT="27892" marB="27892" anchor="ctr">
                    <a:lnL>
                      <a:noFill/>
                    </a:lnL>
                    <a:lnR>
                      <a:noFill/>
                    </a:lnR>
                    <a:lnT>
                      <a:noFill/>
                    </a:lnT>
                    <a:lnB>
                      <a:noFill/>
                    </a:lnB>
                    <a:solidFill>
                      <a:srgbClr val="466DB2"/>
                    </a:solidFill>
                  </a:tcPr>
                </a:tc>
                <a:extLst>
                  <a:ext uri="{0D108BD9-81ED-4DB2-BD59-A6C34878D82A}">
                    <a16:rowId xmlns:a16="http://schemas.microsoft.com/office/drawing/2014/main" val="1744593365"/>
                  </a:ext>
                </a:extLst>
              </a:tr>
              <a:tr h="1314060">
                <a:tc>
                  <a:txBody>
                    <a:bodyPr/>
                    <a:lstStyle/>
                    <a:p>
                      <a:pPr algn="l" fontAlgn="ctr"/>
                      <a:r>
                        <a:rPr lang="en-US" sz="1200">
                          <a:solidFill>
                            <a:srgbClr val="6E7B81"/>
                          </a:solidFill>
                          <a:effectLst/>
                        </a:rPr>
                        <a:t>What Is It?</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A civil rights law that prohibits the discrimination of people with disabilities in all areas of life, including when using electronic and information technology.</a:t>
                      </a:r>
                    </a:p>
                  </a:txBody>
                  <a:tcPr marL="27892" marR="27892" marT="27892" marB="27892" anchor="ctr">
                    <a:lnL>
                      <a:noFill/>
                    </a:lnL>
                    <a:lnR>
                      <a:noFill/>
                    </a:lnR>
                    <a:lnT>
                      <a:noFill/>
                    </a:lnT>
                    <a:lnB>
                      <a:noFill/>
                    </a:lnB>
                    <a:solidFill>
                      <a:srgbClr val="FFFFFF"/>
                    </a:solidFill>
                  </a:tcPr>
                </a:tc>
                <a:tc>
                  <a:txBody>
                    <a:bodyPr/>
                    <a:lstStyle/>
                    <a:p>
                      <a:pPr algn="ctr" fontAlgn="ctr"/>
                      <a:r>
                        <a:rPr lang="en-US" sz="1200">
                          <a:solidFill>
                            <a:srgbClr val="6E7B81"/>
                          </a:solidFill>
                          <a:effectLst/>
                        </a:rPr>
                        <a:t>A federal law that requires federal agencies to maintain and use information and communications technology that people with disabilities can use.</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An ISO standard set of guidelines for creating an accessible website for people with disabilities.</a:t>
                      </a:r>
                    </a:p>
                  </a:txBody>
                  <a:tcPr marL="27892" marR="27892" marT="27892" marB="27892" anchor="ctr">
                    <a:lnL>
                      <a:noFill/>
                    </a:lnL>
                    <a:lnR>
                      <a:noFill/>
                    </a:lnR>
                    <a:lnT>
                      <a:noFill/>
                    </a:lnT>
                    <a:lnB>
                      <a:noFill/>
                    </a:lnB>
                    <a:solidFill>
                      <a:srgbClr val="FFFFFF"/>
                    </a:solidFill>
                  </a:tcPr>
                </a:tc>
                <a:extLst>
                  <a:ext uri="{0D108BD9-81ED-4DB2-BD59-A6C34878D82A}">
                    <a16:rowId xmlns:a16="http://schemas.microsoft.com/office/drawing/2014/main" val="3066587230"/>
                  </a:ext>
                </a:extLst>
              </a:tr>
              <a:tr h="658756">
                <a:tc>
                  <a:txBody>
                    <a:bodyPr/>
                    <a:lstStyle/>
                    <a:p>
                      <a:pPr algn="l" fontAlgn="ctr"/>
                      <a:r>
                        <a:rPr lang="en-US" sz="1200">
                          <a:solidFill>
                            <a:srgbClr val="6E7B81"/>
                          </a:solidFill>
                          <a:effectLst/>
                        </a:rPr>
                        <a:t>Who Is Affected?</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Local governments, State governments, Nonprofits, Businesses</a:t>
                      </a:r>
                    </a:p>
                  </a:txBody>
                  <a:tcPr marL="27892" marR="27892" marT="27892" marB="27892" anchor="ctr">
                    <a:lnL>
                      <a:noFill/>
                    </a:lnL>
                    <a:lnR>
                      <a:noFill/>
                    </a:lnR>
                    <a:lnT>
                      <a:noFill/>
                    </a:lnT>
                    <a:lnB>
                      <a:noFill/>
                    </a:lnB>
                    <a:solidFill>
                      <a:srgbClr val="FFFFFF"/>
                    </a:solidFill>
                  </a:tcPr>
                </a:tc>
                <a:tc>
                  <a:txBody>
                    <a:bodyPr/>
                    <a:lstStyle/>
                    <a:p>
                      <a:pPr algn="ctr" fontAlgn="ctr"/>
                      <a:r>
                        <a:rPr lang="en-US" sz="1200">
                          <a:solidFill>
                            <a:srgbClr val="6E7B81"/>
                          </a:solidFill>
                          <a:effectLst/>
                        </a:rPr>
                        <a:t>Federal agencies, Federal departments</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N/A</a:t>
                      </a:r>
                    </a:p>
                  </a:txBody>
                  <a:tcPr marL="27892" marR="27892" marT="27892" marB="27892" anchor="ctr">
                    <a:lnL>
                      <a:noFill/>
                    </a:lnL>
                    <a:lnR>
                      <a:noFill/>
                    </a:lnR>
                    <a:lnT>
                      <a:noFill/>
                    </a:lnT>
                    <a:lnB>
                      <a:noFill/>
                    </a:lnB>
                    <a:solidFill>
                      <a:srgbClr val="FFFFFF"/>
                    </a:solidFill>
                  </a:tcPr>
                </a:tc>
                <a:extLst>
                  <a:ext uri="{0D108BD9-81ED-4DB2-BD59-A6C34878D82A}">
                    <a16:rowId xmlns:a16="http://schemas.microsoft.com/office/drawing/2014/main" val="4201099150"/>
                  </a:ext>
                </a:extLst>
              </a:tr>
              <a:tr h="802523">
                <a:tc>
                  <a:txBody>
                    <a:bodyPr/>
                    <a:lstStyle/>
                    <a:p>
                      <a:pPr algn="l" fontAlgn="ctr"/>
                      <a:r>
                        <a:rPr lang="en-US" sz="1200">
                          <a:solidFill>
                            <a:srgbClr val="6E7B81"/>
                          </a:solidFill>
                          <a:effectLst/>
                        </a:rPr>
                        <a:t>How Is Non-Compliance Handled?</a:t>
                      </a:r>
                    </a:p>
                  </a:txBody>
                  <a:tcPr marL="48811" marR="48811" marT="48811" marB="48811" anchor="ctr">
                    <a:lnL>
                      <a:noFill/>
                    </a:lnL>
                    <a:lnR>
                      <a:noFill/>
                    </a:lnR>
                    <a:lnT>
                      <a:noFill/>
                    </a:lnT>
                    <a:lnB>
                      <a:noFill/>
                    </a:lnB>
                    <a:solidFill>
                      <a:srgbClr val="EAEFF7"/>
                    </a:solidFill>
                  </a:tcPr>
                </a:tc>
                <a:tc>
                  <a:txBody>
                    <a:bodyPr/>
                    <a:lstStyle/>
                    <a:p>
                      <a:pPr algn="ctr" fontAlgn="ctr"/>
                      <a:r>
                        <a:rPr lang="en-US" sz="1200" dirty="0">
                          <a:solidFill>
                            <a:srgbClr val="6E7B81"/>
                          </a:solidFill>
                          <a:effectLst/>
                        </a:rPr>
                        <a:t>$55,000-$75,000 for first-time violation, $150,000 for repeat violations, Revoked funding if federally funded</a:t>
                      </a:r>
                    </a:p>
                  </a:txBody>
                  <a:tcPr marL="27892" marR="27892" marT="27892" marB="27892" anchor="ctr">
                    <a:lnL>
                      <a:noFill/>
                    </a:lnL>
                    <a:lnR>
                      <a:noFill/>
                    </a:lnR>
                    <a:lnT>
                      <a:noFill/>
                    </a:lnT>
                    <a:lnB>
                      <a:noFill/>
                    </a:lnB>
                    <a:solidFill>
                      <a:srgbClr val="FFFFFF"/>
                    </a:solidFill>
                  </a:tcPr>
                </a:tc>
                <a:tc>
                  <a:txBody>
                    <a:bodyPr/>
                    <a:lstStyle/>
                    <a:p>
                      <a:pPr algn="ctr" fontAlgn="ctr"/>
                      <a:r>
                        <a:rPr lang="en-US" sz="1200">
                          <a:solidFill>
                            <a:srgbClr val="6E7B81"/>
                          </a:solidFill>
                          <a:effectLst/>
                        </a:rPr>
                        <a:t>Formal complaints, Civil lawsuits</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N/A</a:t>
                      </a:r>
                    </a:p>
                  </a:txBody>
                  <a:tcPr marL="27892" marR="27892" marT="27892" marB="27892" anchor="ctr">
                    <a:lnL>
                      <a:noFill/>
                    </a:lnL>
                    <a:lnR>
                      <a:noFill/>
                    </a:lnR>
                    <a:lnT>
                      <a:noFill/>
                    </a:lnT>
                    <a:lnB>
                      <a:noFill/>
                    </a:lnB>
                    <a:solidFill>
                      <a:srgbClr val="FFFFFF"/>
                    </a:solidFill>
                  </a:tcPr>
                </a:tc>
                <a:extLst>
                  <a:ext uri="{0D108BD9-81ED-4DB2-BD59-A6C34878D82A}">
                    <a16:rowId xmlns:a16="http://schemas.microsoft.com/office/drawing/2014/main" val="1081726398"/>
                  </a:ext>
                </a:extLst>
              </a:tr>
              <a:tr h="802523">
                <a:tc>
                  <a:txBody>
                    <a:bodyPr/>
                    <a:lstStyle/>
                    <a:p>
                      <a:pPr algn="l" fontAlgn="ctr"/>
                      <a:r>
                        <a:rPr lang="en-US" sz="1200">
                          <a:solidFill>
                            <a:srgbClr val="6E7B81"/>
                          </a:solidFill>
                          <a:effectLst/>
                        </a:rPr>
                        <a:t>How Are They Different?</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Applies to the public and private sector</a:t>
                      </a:r>
                    </a:p>
                  </a:txBody>
                  <a:tcPr marL="27892" marR="27892" marT="27892" marB="27892" anchor="ctr">
                    <a:lnL>
                      <a:noFill/>
                    </a:lnL>
                    <a:lnR>
                      <a:noFill/>
                    </a:lnR>
                    <a:lnT>
                      <a:noFill/>
                    </a:lnT>
                    <a:lnB>
                      <a:noFill/>
                    </a:lnB>
                    <a:solidFill>
                      <a:srgbClr val="FFFFFF"/>
                    </a:solidFill>
                  </a:tcPr>
                </a:tc>
                <a:tc>
                  <a:txBody>
                    <a:bodyPr/>
                    <a:lstStyle/>
                    <a:p>
                      <a:pPr algn="ctr" fontAlgn="ctr"/>
                      <a:r>
                        <a:rPr lang="en-US" sz="1200">
                          <a:solidFill>
                            <a:srgbClr val="6E7B81"/>
                          </a:solidFill>
                          <a:effectLst/>
                        </a:rPr>
                        <a:t>Applies only to federal agencies and departments</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Serves as a reference for ADA or 508 website compliance</a:t>
                      </a:r>
                    </a:p>
                  </a:txBody>
                  <a:tcPr marL="27892" marR="27892" marT="27892" marB="27892" anchor="ctr">
                    <a:lnL>
                      <a:noFill/>
                    </a:lnL>
                    <a:lnR>
                      <a:noFill/>
                    </a:lnR>
                    <a:lnT>
                      <a:noFill/>
                    </a:lnT>
                    <a:lnB>
                      <a:noFill/>
                    </a:lnB>
                    <a:solidFill>
                      <a:srgbClr val="FFFFFF"/>
                    </a:solidFill>
                  </a:tcPr>
                </a:tc>
                <a:extLst>
                  <a:ext uri="{0D108BD9-81ED-4DB2-BD59-A6C34878D82A}">
                    <a16:rowId xmlns:a16="http://schemas.microsoft.com/office/drawing/2014/main" val="4047900241"/>
                  </a:ext>
                </a:extLst>
              </a:tr>
              <a:tr h="1239394">
                <a:tc>
                  <a:txBody>
                    <a:bodyPr/>
                    <a:lstStyle/>
                    <a:p>
                      <a:pPr algn="l" fontAlgn="ctr"/>
                      <a:r>
                        <a:rPr lang="en-US" sz="1200">
                          <a:solidFill>
                            <a:srgbClr val="6E7B81"/>
                          </a:solidFill>
                          <a:effectLst/>
                        </a:rPr>
                        <a:t>How Do I Make My Website Compliant?</a:t>
                      </a:r>
                    </a:p>
                  </a:txBody>
                  <a:tcPr marL="48811" marR="48811" marT="48811" marB="48811" anchor="ctr">
                    <a:lnL>
                      <a:noFill/>
                    </a:lnL>
                    <a:lnR>
                      <a:noFill/>
                    </a:lnR>
                    <a:lnT>
                      <a:noFill/>
                    </a:lnT>
                    <a:lnB>
                      <a:noFill/>
                    </a:lnB>
                    <a:solidFill>
                      <a:srgbClr val="EAEFF7"/>
                    </a:solidFill>
                  </a:tcPr>
                </a:tc>
                <a:tc>
                  <a:txBody>
                    <a:bodyPr/>
                    <a:lstStyle/>
                    <a:p>
                      <a:pPr algn="ctr" fontAlgn="ctr"/>
                      <a:r>
                        <a:rPr lang="en-US" sz="1200">
                          <a:solidFill>
                            <a:srgbClr val="6E7B81"/>
                          </a:solidFill>
                          <a:effectLst/>
                        </a:rPr>
                        <a:t>Create an ADA-compliant website using WCAG guidelines in-house, Use </a:t>
                      </a:r>
                      <a:r>
                        <a:rPr lang="en-US" sz="1200">
                          <a:solidFill>
                            <a:srgbClr val="6E7B81"/>
                          </a:solidFill>
                          <a:effectLst/>
                          <a:hlinkClick r:id="rId3"/>
                        </a:rPr>
                        <a:t>ADA-compliant web design services</a:t>
                      </a:r>
                      <a:r>
                        <a:rPr lang="en-US" sz="1200">
                          <a:solidFill>
                            <a:srgbClr val="6E7B81"/>
                          </a:solidFill>
                          <a:effectLst/>
                        </a:rPr>
                        <a:t>, Install an </a:t>
                      </a:r>
                      <a:r>
                        <a:rPr lang="en-US" sz="1200">
                          <a:solidFill>
                            <a:srgbClr val="6E7B81"/>
                          </a:solidFill>
                          <a:effectLst/>
                          <a:hlinkClick r:id="rId4"/>
                        </a:rPr>
                        <a:t>ADA compliance plugin</a:t>
                      </a:r>
                      <a:r>
                        <a:rPr lang="en-US" sz="1200">
                          <a:solidFill>
                            <a:srgbClr val="6E7B81"/>
                          </a:solidFill>
                          <a:effectLst/>
                        </a:rPr>
                        <a:t> (if using a WordPress site)</a:t>
                      </a:r>
                    </a:p>
                  </a:txBody>
                  <a:tcPr marL="27892" marR="27892" marT="27892" marB="27892" anchor="ctr">
                    <a:lnL>
                      <a:noFill/>
                    </a:lnL>
                    <a:lnR>
                      <a:noFill/>
                    </a:lnR>
                    <a:lnT>
                      <a:noFill/>
                    </a:lnT>
                    <a:lnB>
                      <a:noFill/>
                    </a:lnB>
                    <a:solidFill>
                      <a:srgbClr val="FFFFFF"/>
                    </a:solidFill>
                  </a:tcPr>
                </a:tc>
                <a:tc>
                  <a:txBody>
                    <a:bodyPr/>
                    <a:lstStyle/>
                    <a:p>
                      <a:pPr algn="ctr" fontAlgn="ctr"/>
                      <a:r>
                        <a:rPr lang="en-US" sz="1200">
                          <a:solidFill>
                            <a:srgbClr val="6E7B81"/>
                          </a:solidFill>
                          <a:effectLst/>
                        </a:rPr>
                        <a:t>Use WCAG to build a 508-compliant website in-house, Hire a web design agency to create a 508-compliant website</a:t>
                      </a:r>
                    </a:p>
                  </a:txBody>
                  <a:tcPr marL="48811" marR="48811" marT="48811" marB="48811" anchor="ctr">
                    <a:lnL>
                      <a:noFill/>
                    </a:lnL>
                    <a:lnR>
                      <a:noFill/>
                    </a:lnR>
                    <a:lnT>
                      <a:noFill/>
                    </a:lnT>
                    <a:lnB>
                      <a:noFill/>
                    </a:lnB>
                    <a:solidFill>
                      <a:srgbClr val="EAEFF7"/>
                    </a:solidFill>
                  </a:tcPr>
                </a:tc>
                <a:tc>
                  <a:txBody>
                    <a:bodyPr/>
                    <a:lstStyle/>
                    <a:p>
                      <a:pPr algn="ctr" fontAlgn="ctr"/>
                      <a:r>
                        <a:rPr lang="en-US" sz="1200" dirty="0">
                          <a:solidFill>
                            <a:srgbClr val="6E7B81"/>
                          </a:solidFill>
                          <a:effectLst/>
                        </a:rPr>
                        <a:t>N/A</a:t>
                      </a:r>
                    </a:p>
                  </a:txBody>
                  <a:tcPr marL="27892" marR="27892" marT="27892" marB="27892" anchor="ctr">
                    <a:lnL>
                      <a:noFill/>
                    </a:lnL>
                    <a:lnR>
                      <a:noFill/>
                    </a:lnR>
                    <a:lnT>
                      <a:noFill/>
                    </a:lnT>
                    <a:lnB>
                      <a:noFill/>
                    </a:lnB>
                    <a:solidFill>
                      <a:srgbClr val="FFFFFF"/>
                    </a:solidFill>
                  </a:tcPr>
                </a:tc>
                <a:extLst>
                  <a:ext uri="{0D108BD9-81ED-4DB2-BD59-A6C34878D82A}">
                    <a16:rowId xmlns:a16="http://schemas.microsoft.com/office/drawing/2014/main" val="4127664685"/>
                  </a:ext>
                </a:extLst>
              </a:tr>
            </a:tbl>
          </a:graphicData>
        </a:graphic>
      </p:graphicFrame>
    </p:spTree>
    <p:extLst>
      <p:ext uri="{BB962C8B-B14F-4D97-AF65-F5344CB8AC3E}">
        <p14:creationId xmlns:p14="http://schemas.microsoft.com/office/powerpoint/2010/main" val="2647390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446A-AA19-47CA-B7EC-EC4DD38DC81F}"/>
              </a:ext>
            </a:extLst>
          </p:cNvPr>
          <p:cNvSpPr>
            <a:spLocks noGrp="1"/>
          </p:cNvSpPr>
          <p:nvPr>
            <p:ph type="title"/>
          </p:nvPr>
        </p:nvSpPr>
        <p:spPr/>
        <p:txBody>
          <a:bodyPr>
            <a:normAutofit fontScale="90000"/>
          </a:bodyPr>
          <a:lstStyle/>
          <a:p>
            <a:r>
              <a:rPr lang="en-US"/>
              <a:t>Types of Accessibility Features </a:t>
            </a:r>
          </a:p>
        </p:txBody>
      </p:sp>
      <p:sp>
        <p:nvSpPr>
          <p:cNvPr id="3" name="TextBox 2">
            <a:extLst>
              <a:ext uri="{FF2B5EF4-FFF2-40B4-BE49-F238E27FC236}">
                <a16:creationId xmlns:a16="http://schemas.microsoft.com/office/drawing/2014/main" id="{EA9D8556-0592-48A6-BB00-177782328547}"/>
              </a:ext>
            </a:extLst>
          </p:cNvPr>
          <p:cNvSpPr txBox="1"/>
          <p:nvPr/>
        </p:nvSpPr>
        <p:spPr>
          <a:xfrm>
            <a:off x="6540123" y="853882"/>
            <a:ext cx="4816136" cy="4924425"/>
          </a:xfrm>
          <a:prstGeom prst="rect">
            <a:avLst/>
          </a:prstGeom>
          <a:noFill/>
        </p:spPr>
        <p:txBody>
          <a:bodyPr wrap="square" lIns="0" tIns="0" rIns="0" bIns="0" rtlCol="0" anchor="t">
            <a:spAutoFit/>
          </a:bodyPr>
          <a:lstStyle/>
          <a:p>
            <a:pPr algn="l"/>
            <a:r>
              <a:rPr lang="en-US" sz="2000" dirty="0">
                <a:solidFill>
                  <a:schemeClr val="accent1"/>
                </a:solidFill>
              </a:rPr>
              <a:t>Built-in accessibility features (no configuration required)</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Keyboard navigation</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Screen-reader compatibility</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High contrast color view</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Focus mode</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Show data table</a:t>
            </a:r>
          </a:p>
          <a:p>
            <a:pPr marL="342900" indent="-342900" algn="l">
              <a:buFont typeface="Arial" panose="020B0604020202020204" pitchFamily="34" charset="0"/>
              <a:buChar char="•"/>
            </a:pPr>
            <a:endParaRPr lang="en-US" sz="2000" dirty="0">
              <a:gradFill>
                <a:gsLst>
                  <a:gs pos="2917">
                    <a:schemeClr val="tx1"/>
                  </a:gs>
                  <a:gs pos="30000">
                    <a:schemeClr val="tx1"/>
                  </a:gs>
                </a:gsLst>
                <a:lin ang="5400000" scaled="0"/>
              </a:gradFill>
            </a:endParaRPr>
          </a:p>
          <a:p>
            <a:pPr marL="342900" indent="-342900" algn="l">
              <a:buFont typeface="Arial" panose="020B0604020202020204" pitchFamily="34" charset="0"/>
              <a:buChar char="•"/>
            </a:pPr>
            <a:endParaRPr lang="en-US" sz="2000" dirty="0">
              <a:gradFill>
                <a:gsLst>
                  <a:gs pos="2917">
                    <a:schemeClr val="tx1"/>
                  </a:gs>
                  <a:gs pos="30000">
                    <a:schemeClr val="tx1"/>
                  </a:gs>
                </a:gsLst>
                <a:lin ang="5400000" scaled="0"/>
              </a:gradFill>
            </a:endParaRPr>
          </a:p>
          <a:p>
            <a:pPr algn="l"/>
            <a:r>
              <a:rPr lang="en-US" sz="2000" dirty="0">
                <a:solidFill>
                  <a:schemeClr val="accent1"/>
                </a:solidFill>
              </a:rPr>
              <a:t>Built-in accessibility features (configuration required)</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Alt text</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Tab order</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Titles &amp; labels</a:t>
            </a:r>
          </a:p>
          <a:p>
            <a:pPr marL="342900" indent="-342900" algn="l">
              <a:buFont typeface="Arial" panose="020B0604020202020204" pitchFamily="34" charset="0"/>
              <a:buChar char="•"/>
            </a:pPr>
            <a:r>
              <a:rPr lang="en-US" sz="2000" dirty="0">
                <a:gradFill>
                  <a:gsLst>
                    <a:gs pos="2917">
                      <a:schemeClr val="tx1"/>
                    </a:gs>
                    <a:gs pos="30000">
                      <a:schemeClr val="tx1"/>
                    </a:gs>
                  </a:gsLst>
                  <a:lin ang="5400000" scaled="0"/>
                </a:gradFill>
              </a:rPr>
              <a:t>Markers </a:t>
            </a:r>
          </a:p>
          <a:p>
            <a:pPr marL="342900" indent="-342900">
              <a:buFont typeface="Arial" panose="020B0604020202020204" pitchFamily="34" charset="0"/>
              <a:buChar char="•"/>
            </a:pPr>
            <a:r>
              <a:rPr lang="en-US" sz="2000" dirty="0">
                <a:gradFill>
                  <a:gsLst>
                    <a:gs pos="2917">
                      <a:schemeClr val="tx1"/>
                    </a:gs>
                    <a:gs pos="30000">
                      <a:schemeClr val="tx1"/>
                    </a:gs>
                  </a:gsLst>
                  <a:lin ang="5400000" scaled="0"/>
                </a:gradFill>
              </a:rPr>
              <a:t>Report themes </a:t>
            </a:r>
          </a:p>
        </p:txBody>
      </p:sp>
    </p:spTree>
    <p:extLst>
      <p:ext uri="{BB962C8B-B14F-4D97-AF65-F5344CB8AC3E}">
        <p14:creationId xmlns:p14="http://schemas.microsoft.com/office/powerpoint/2010/main" val="149907583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3" name="Rectangle 7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49DF4D4-4740-9563-8088-71A789FB79F7}"/>
              </a:ext>
            </a:extLst>
          </p:cNvPr>
          <p:cNvSpPr txBox="1"/>
          <p:nvPr/>
        </p:nvSpPr>
        <p:spPr>
          <a:xfrm>
            <a:off x="699714" y="353160"/>
            <a:ext cx="7091300" cy="8985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a:solidFill>
                  <a:srgbClr val="FFFFFF"/>
                </a:solidFill>
                <a:latin typeface="+mj-lt"/>
                <a:ea typeface="+mj-ea"/>
                <a:cs typeface="+mj-cs"/>
              </a:rPr>
              <a:t>Keyboard navigation</a:t>
            </a:r>
          </a:p>
          <a:p>
            <a:pPr>
              <a:lnSpc>
                <a:spcPct val="90000"/>
              </a:lnSpc>
              <a:spcBef>
                <a:spcPct val="0"/>
              </a:spcBef>
              <a:spcAft>
                <a:spcPts val="600"/>
              </a:spcAft>
            </a:pPr>
            <a:endParaRPr lang="en-US" sz="400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AC59A14C-14F0-0F67-F1FE-63E8F932674D}"/>
              </a:ext>
            </a:extLst>
          </p:cNvPr>
          <p:cNvPicPr>
            <a:picLocks noChangeAspect="1"/>
          </p:cNvPicPr>
          <p:nvPr/>
        </p:nvPicPr>
        <p:blipFill>
          <a:blip r:embed="rId2"/>
          <a:stretch>
            <a:fillRect/>
          </a:stretch>
        </p:blipFill>
        <p:spPr>
          <a:xfrm>
            <a:off x="1175098" y="2384515"/>
            <a:ext cx="9472986" cy="3433957"/>
          </a:xfrm>
          <a:prstGeom prst="rect">
            <a:avLst/>
          </a:prstGeom>
        </p:spPr>
      </p:pic>
      <p:pic>
        <p:nvPicPr>
          <p:cNvPr id="1026" name="Picture 2" descr="Press Shift + ? in Power BI Desktop to show accessibility keyboard shortcuts">
            <a:extLst>
              <a:ext uri="{FF2B5EF4-FFF2-40B4-BE49-F238E27FC236}">
                <a16:creationId xmlns:a16="http://schemas.microsoft.com/office/drawing/2014/main" id="{71A02DDA-0068-5593-08C3-3C27BA5928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28830" y="1698148"/>
            <a:ext cx="5296629" cy="48066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48E0BBD-32E0-141A-C63C-440A080EE435}"/>
              </a:ext>
            </a:extLst>
          </p:cNvPr>
          <p:cNvPicPr>
            <a:picLocks noChangeAspect="1"/>
          </p:cNvPicPr>
          <p:nvPr/>
        </p:nvPicPr>
        <p:blipFill>
          <a:blip r:embed="rId4"/>
          <a:stretch>
            <a:fillRect/>
          </a:stretch>
        </p:blipFill>
        <p:spPr>
          <a:xfrm>
            <a:off x="3075118" y="1698148"/>
            <a:ext cx="5804052" cy="5140548"/>
          </a:xfrm>
          <a:prstGeom prst="rect">
            <a:avLst/>
          </a:prstGeom>
        </p:spPr>
      </p:pic>
      <p:pic>
        <p:nvPicPr>
          <p:cNvPr id="8" name="Picture 7">
            <a:extLst>
              <a:ext uri="{FF2B5EF4-FFF2-40B4-BE49-F238E27FC236}">
                <a16:creationId xmlns:a16="http://schemas.microsoft.com/office/drawing/2014/main" id="{38524F66-EBA9-59C7-ED73-B76C8B580D4E}"/>
              </a:ext>
            </a:extLst>
          </p:cNvPr>
          <p:cNvPicPr>
            <a:picLocks noChangeAspect="1"/>
          </p:cNvPicPr>
          <p:nvPr/>
        </p:nvPicPr>
        <p:blipFill>
          <a:blip r:embed="rId5"/>
          <a:stretch>
            <a:fillRect/>
          </a:stretch>
        </p:blipFill>
        <p:spPr>
          <a:xfrm>
            <a:off x="3075118" y="1749119"/>
            <a:ext cx="6210875" cy="5099229"/>
          </a:xfrm>
          <a:prstGeom prst="rect">
            <a:avLst/>
          </a:prstGeom>
        </p:spPr>
      </p:pic>
      <p:pic>
        <p:nvPicPr>
          <p:cNvPr id="10" name="Picture 9">
            <a:extLst>
              <a:ext uri="{FF2B5EF4-FFF2-40B4-BE49-F238E27FC236}">
                <a16:creationId xmlns:a16="http://schemas.microsoft.com/office/drawing/2014/main" id="{954E524E-0467-841B-1D96-423A65D24D7E}"/>
              </a:ext>
            </a:extLst>
          </p:cNvPr>
          <p:cNvPicPr>
            <a:picLocks noChangeAspect="1"/>
          </p:cNvPicPr>
          <p:nvPr/>
        </p:nvPicPr>
        <p:blipFill>
          <a:blip r:embed="rId6"/>
          <a:stretch>
            <a:fillRect/>
          </a:stretch>
        </p:blipFill>
        <p:spPr>
          <a:xfrm>
            <a:off x="2906007" y="1688496"/>
            <a:ext cx="6630855" cy="4662554"/>
          </a:xfrm>
          <a:prstGeom prst="rect">
            <a:avLst/>
          </a:prstGeom>
        </p:spPr>
      </p:pic>
    </p:spTree>
    <p:extLst>
      <p:ext uri="{BB962C8B-B14F-4D97-AF65-F5344CB8AC3E}">
        <p14:creationId xmlns:p14="http://schemas.microsoft.com/office/powerpoint/2010/main" val="293981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
                                        <p:tgtEl>
                                          <p:spTgt spid="1026"/>
                                        </p:tgtEl>
                                        <p:attrNameLst>
                                          <p:attrName>ppt_x</p:attrName>
                                        </p:attrNameLst>
                                      </p:cBhvr>
                                      <p:tavLst>
                                        <p:tav tm="0">
                                          <p:val>
                                            <p:strVal val="ppt_x"/>
                                          </p:val>
                                        </p:tav>
                                        <p:tav tm="100000">
                                          <p:val>
                                            <p:strVal val="1+ppt_w/2"/>
                                          </p:val>
                                        </p:tav>
                                      </p:tavLst>
                                    </p:anim>
                                    <p:anim calcmode="lin" valueType="num">
                                      <p:cBhvr additive="base">
                                        <p:cTn id="13" dur="500"/>
                                        <p:tgtEl>
                                          <p:spTgt spid="1026"/>
                                        </p:tgtEl>
                                        <p:attrNameLst>
                                          <p:attrName>ppt_y</p:attrName>
                                        </p:attrNameLst>
                                      </p:cBhvr>
                                      <p:tavLst>
                                        <p:tav tm="0">
                                          <p:val>
                                            <p:strVal val="ppt_y"/>
                                          </p:val>
                                        </p:tav>
                                        <p:tav tm="100000">
                                          <p:val>
                                            <p:strVal val="ppt_y"/>
                                          </p:val>
                                        </p:tav>
                                      </p:tavLst>
                                    </p:anim>
                                    <p:set>
                                      <p:cBhvr>
                                        <p:cTn id="14" dur="1" fill="hold">
                                          <p:stCondLst>
                                            <p:cond delay="499"/>
                                          </p:stCondLst>
                                        </p:cTn>
                                        <p:tgtEl>
                                          <p:spTgt spid="1026"/>
                                        </p:tgtEl>
                                        <p:attrNameLst>
                                          <p:attrName>style.visibility</p:attrName>
                                        </p:attrNameLst>
                                      </p:cBhvr>
                                      <p:to>
                                        <p:strVal val="hidden"/>
                                      </p:to>
                                    </p:set>
                                  </p:childTnLst>
                                </p:cTn>
                              </p:par>
                              <p:par>
                                <p:cTn id="15" presetID="2" presetClass="entr" presetSubtype="8"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2" fill="hold" nodeType="clickEffect">
                                  <p:stCondLst>
                                    <p:cond delay="0"/>
                                  </p:stCondLst>
                                  <p:childTnLst>
                                    <p:anim calcmode="lin" valueType="num">
                                      <p:cBhvr additive="base">
                                        <p:cTn id="22" dur="500"/>
                                        <p:tgtEl>
                                          <p:spTgt spid="3"/>
                                        </p:tgtEl>
                                        <p:attrNameLst>
                                          <p:attrName>ppt_x</p:attrName>
                                        </p:attrNameLst>
                                      </p:cBhvr>
                                      <p:tavLst>
                                        <p:tav tm="0">
                                          <p:val>
                                            <p:strVal val="ppt_x"/>
                                          </p:val>
                                        </p:tav>
                                        <p:tav tm="100000">
                                          <p:val>
                                            <p:strVal val="1+ppt_w/2"/>
                                          </p:val>
                                        </p:tav>
                                      </p:tavLst>
                                    </p:anim>
                                    <p:anim calcmode="lin" valueType="num">
                                      <p:cBhvr additive="base">
                                        <p:cTn id="23" dur="500"/>
                                        <p:tgtEl>
                                          <p:spTgt spid="3"/>
                                        </p:tgtEl>
                                        <p:attrNameLst>
                                          <p:attrName>ppt_y</p:attrName>
                                        </p:attrNameLst>
                                      </p:cBhvr>
                                      <p:tavLst>
                                        <p:tav tm="0">
                                          <p:val>
                                            <p:strVal val="ppt_y"/>
                                          </p:val>
                                        </p:tav>
                                        <p:tav tm="100000">
                                          <p:val>
                                            <p:strVal val="ppt_y"/>
                                          </p:val>
                                        </p:tav>
                                      </p:tavLst>
                                    </p:anim>
                                    <p:set>
                                      <p:cBhvr>
                                        <p:cTn id="24" dur="1" fill="hold">
                                          <p:stCondLst>
                                            <p:cond delay="499"/>
                                          </p:stCondLst>
                                        </p:cTn>
                                        <p:tgtEl>
                                          <p:spTgt spid="3"/>
                                        </p:tgtEl>
                                        <p:attrNameLst>
                                          <p:attrName>style.visibility</p:attrName>
                                        </p:attrNameLst>
                                      </p:cBhvr>
                                      <p:to>
                                        <p:strVal val="hidden"/>
                                      </p:to>
                                    </p:set>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xit" presetSubtype="2" fill="hold" nodeType="clickEffect">
                                  <p:stCondLst>
                                    <p:cond delay="0"/>
                                  </p:stCondLst>
                                  <p:childTnLst>
                                    <p:anim calcmode="lin" valueType="num">
                                      <p:cBhvr additive="base">
                                        <p:cTn id="32" dur="500"/>
                                        <p:tgtEl>
                                          <p:spTgt spid="6"/>
                                        </p:tgtEl>
                                        <p:attrNameLst>
                                          <p:attrName>ppt_x</p:attrName>
                                        </p:attrNameLst>
                                      </p:cBhvr>
                                      <p:tavLst>
                                        <p:tav tm="0">
                                          <p:val>
                                            <p:strVal val="ppt_x"/>
                                          </p:val>
                                        </p:tav>
                                        <p:tav tm="100000">
                                          <p:val>
                                            <p:strVal val="1+ppt_w/2"/>
                                          </p:val>
                                        </p:tav>
                                      </p:tavLst>
                                    </p:anim>
                                    <p:anim calcmode="lin" valueType="num">
                                      <p:cBhvr additive="base">
                                        <p:cTn id="33" dur="500"/>
                                        <p:tgtEl>
                                          <p:spTgt spid="6"/>
                                        </p:tgtEl>
                                        <p:attrNameLst>
                                          <p:attrName>ppt_y</p:attrName>
                                        </p:attrNameLst>
                                      </p:cBhvr>
                                      <p:tavLst>
                                        <p:tav tm="0">
                                          <p:val>
                                            <p:strVal val="ppt_y"/>
                                          </p:val>
                                        </p:tav>
                                        <p:tav tm="100000">
                                          <p:val>
                                            <p:strVal val="ppt_y"/>
                                          </p:val>
                                        </p:tav>
                                      </p:tavLst>
                                    </p:anim>
                                    <p:set>
                                      <p:cBhvr>
                                        <p:cTn id="34" dur="1" fill="hold">
                                          <p:stCondLst>
                                            <p:cond delay="499"/>
                                          </p:stCondLst>
                                        </p:cTn>
                                        <p:tgtEl>
                                          <p:spTgt spid="6"/>
                                        </p:tgtEl>
                                        <p:attrNameLst>
                                          <p:attrName>style.visibility</p:attrName>
                                        </p:attrNameLst>
                                      </p:cBhvr>
                                      <p:to>
                                        <p:strVal val="hidden"/>
                                      </p:to>
                                    </p:set>
                                  </p:childTnLst>
                                </p:cTn>
                              </p:par>
                              <p:par>
                                <p:cTn id="35" presetID="2" presetClass="entr" presetSubtype="8"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2" fill="hold" nodeType="clickEffect">
                                  <p:stCondLst>
                                    <p:cond delay="0"/>
                                  </p:stCondLst>
                                  <p:childTnLst>
                                    <p:anim calcmode="lin" valueType="num">
                                      <p:cBhvr additive="base">
                                        <p:cTn id="42" dur="500"/>
                                        <p:tgtEl>
                                          <p:spTgt spid="8"/>
                                        </p:tgtEl>
                                        <p:attrNameLst>
                                          <p:attrName>ppt_x</p:attrName>
                                        </p:attrNameLst>
                                      </p:cBhvr>
                                      <p:tavLst>
                                        <p:tav tm="0">
                                          <p:val>
                                            <p:strVal val="ppt_x"/>
                                          </p:val>
                                        </p:tav>
                                        <p:tav tm="100000">
                                          <p:val>
                                            <p:strVal val="1+ppt_w/2"/>
                                          </p:val>
                                        </p:tav>
                                      </p:tavLst>
                                    </p:anim>
                                    <p:anim calcmode="lin" valueType="num">
                                      <p:cBhvr additive="base">
                                        <p:cTn id="43" dur="500"/>
                                        <p:tgtEl>
                                          <p:spTgt spid="8"/>
                                        </p:tgtEl>
                                        <p:attrNameLst>
                                          <p:attrName>ppt_y</p:attrName>
                                        </p:attrNameLst>
                                      </p:cBhvr>
                                      <p:tavLst>
                                        <p:tav tm="0">
                                          <p:val>
                                            <p:strVal val="ppt_y"/>
                                          </p:val>
                                        </p:tav>
                                        <p:tav tm="100000">
                                          <p:val>
                                            <p:strVal val="ppt_y"/>
                                          </p:val>
                                        </p:tav>
                                      </p:tavLst>
                                    </p:anim>
                                    <p:set>
                                      <p:cBhvr>
                                        <p:cTn id="44" dur="1" fill="hold">
                                          <p:stCondLst>
                                            <p:cond delay="499"/>
                                          </p:stCondLst>
                                        </p:cTn>
                                        <p:tgtEl>
                                          <p:spTgt spid="8"/>
                                        </p:tgtEl>
                                        <p:attrNameLst>
                                          <p:attrName>style.visibility</p:attrName>
                                        </p:attrNameLst>
                                      </p:cBhvr>
                                      <p:to>
                                        <p:strVal val="hidden"/>
                                      </p:to>
                                    </p:set>
                                  </p:childTnLst>
                                </p:cTn>
                              </p:par>
                              <p:par>
                                <p:cTn id="45" presetID="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58" name="Rectangle 7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7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C544FE-0D35-7EAB-8E35-EB1FFC149F91}"/>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4000">
                <a:solidFill>
                  <a:srgbClr val="FFFFFF"/>
                </a:solidFill>
              </a:rPr>
              <a:t>Tab Order</a:t>
            </a:r>
          </a:p>
        </p:txBody>
      </p:sp>
      <p:pic>
        <p:nvPicPr>
          <p:cNvPr id="2050" name="Picture 2" descr="TabOrder1">
            <a:extLst>
              <a:ext uri="{FF2B5EF4-FFF2-40B4-BE49-F238E27FC236}">
                <a16:creationId xmlns:a16="http://schemas.microsoft.com/office/drawing/2014/main" id="{1FCF5C94-1307-24B6-CEC7-D384D6787AD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64912" y="1845678"/>
            <a:ext cx="5131088" cy="15136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4B22B1-26F1-41D8-D1FC-B63DFDE7624D}"/>
              </a:ext>
            </a:extLst>
          </p:cNvPr>
          <p:cNvSpPr txBox="1"/>
          <p:nvPr/>
        </p:nvSpPr>
        <p:spPr>
          <a:xfrm>
            <a:off x="572655" y="3768436"/>
            <a:ext cx="5754254" cy="2062103"/>
          </a:xfrm>
          <a:prstGeom prst="rect">
            <a:avLst/>
          </a:prstGeom>
          <a:noFill/>
          <a:ln>
            <a:solidFill>
              <a:schemeClr val="accent1"/>
            </a:solidFill>
          </a:ln>
        </p:spPr>
        <p:txBody>
          <a:bodyPr wrap="square" rtlCol="0">
            <a:spAutoFit/>
          </a:bodyPr>
          <a:lstStyle/>
          <a:p>
            <a:r>
              <a:rPr lang="en-US" sz="3200" b="1" i="0" dirty="0">
                <a:effectLst/>
              </a:rPr>
              <a:t>Accessibility </a:t>
            </a:r>
            <a:r>
              <a:rPr lang="en-US" sz="3200" b="1" dirty="0"/>
              <a:t>Tip! </a:t>
            </a:r>
          </a:p>
          <a:p>
            <a:r>
              <a:rPr lang="en-US" sz="3200" b="0" i="0" dirty="0">
                <a:effectLst/>
              </a:rPr>
              <a:t>It only takes a minute to set the tab order, but it greatly increases usability for keyboard users.</a:t>
            </a:r>
            <a:endParaRPr lang="en-US" sz="3200" dirty="0"/>
          </a:p>
        </p:txBody>
      </p:sp>
      <p:pic>
        <p:nvPicPr>
          <p:cNvPr id="4" name="Picture 3">
            <a:extLst>
              <a:ext uri="{FF2B5EF4-FFF2-40B4-BE49-F238E27FC236}">
                <a16:creationId xmlns:a16="http://schemas.microsoft.com/office/drawing/2014/main" id="{4FAB5ADF-B6B1-79F0-4447-FE95E61227BC}"/>
              </a:ext>
            </a:extLst>
          </p:cNvPr>
          <p:cNvPicPr>
            <a:picLocks noChangeAspect="1"/>
          </p:cNvPicPr>
          <p:nvPr/>
        </p:nvPicPr>
        <p:blipFill>
          <a:blip r:embed="rId3"/>
          <a:stretch>
            <a:fillRect/>
          </a:stretch>
        </p:blipFill>
        <p:spPr>
          <a:xfrm>
            <a:off x="7340836" y="1928621"/>
            <a:ext cx="2819794" cy="4382112"/>
          </a:xfrm>
          <a:prstGeom prst="rect">
            <a:avLst/>
          </a:prstGeom>
        </p:spPr>
      </p:pic>
    </p:spTree>
    <p:extLst>
      <p:ext uri="{BB962C8B-B14F-4D97-AF65-F5344CB8AC3E}">
        <p14:creationId xmlns:p14="http://schemas.microsoft.com/office/powerpoint/2010/main" val="386106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BFAD1A-FCAB-D51C-5EAB-56C0FEB25E40}"/>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Screen-reader compatibility</a:t>
            </a:r>
          </a:p>
        </p:txBody>
      </p:sp>
      <p:sp>
        <p:nvSpPr>
          <p:cNvPr id="3" name="Content Placeholder 2">
            <a:extLst>
              <a:ext uri="{FF2B5EF4-FFF2-40B4-BE49-F238E27FC236}">
                <a16:creationId xmlns:a16="http://schemas.microsoft.com/office/drawing/2014/main" id="{E533407E-D0E1-1B9F-254C-B72F3CF93FBC}"/>
              </a:ext>
            </a:extLst>
          </p:cNvPr>
          <p:cNvSpPr>
            <a:spLocks noGrp="1"/>
          </p:cNvSpPr>
          <p:nvPr>
            <p:ph idx="1"/>
          </p:nvPr>
        </p:nvSpPr>
        <p:spPr>
          <a:xfrm>
            <a:off x="8572499" y="390832"/>
            <a:ext cx="3233585" cy="873612"/>
          </a:xfrm>
        </p:spPr>
        <p:txBody>
          <a:bodyPr vert="horz" lIns="91440" tIns="45720" rIns="91440" bIns="45720" rtlCol="0" anchor="ctr">
            <a:normAutofit/>
          </a:bodyPr>
          <a:lstStyle/>
          <a:p>
            <a:pPr marL="0" indent="0">
              <a:buNone/>
            </a:pPr>
            <a:r>
              <a:rPr lang="en-US" sz="2000" kern="1200">
                <a:solidFill>
                  <a:srgbClr val="FFFFFF"/>
                </a:solidFill>
                <a:latin typeface="+mn-lt"/>
                <a:ea typeface="+mn-ea"/>
                <a:cs typeface="+mn-cs"/>
              </a:rPr>
              <a:t>Narrator app included with Windows operating system</a:t>
            </a:r>
          </a:p>
        </p:txBody>
      </p:sp>
      <p:pic>
        <p:nvPicPr>
          <p:cNvPr id="6" name="Narrator Power BI">
            <a:hlinkClick r:id="" action="ppaction://media"/>
            <a:extLst>
              <a:ext uri="{FF2B5EF4-FFF2-40B4-BE49-F238E27FC236}">
                <a16:creationId xmlns:a16="http://schemas.microsoft.com/office/drawing/2014/main" id="{E331A66F-7E60-5B9C-0232-9C07545965E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32344" y="1741068"/>
            <a:ext cx="8327312" cy="4684112"/>
          </a:xfrm>
          <a:prstGeom prst="rect">
            <a:avLst/>
          </a:prstGeom>
        </p:spPr>
      </p:pic>
      <p:sp>
        <p:nvSpPr>
          <p:cNvPr id="4" name="TextBox 3">
            <a:extLst>
              <a:ext uri="{FF2B5EF4-FFF2-40B4-BE49-F238E27FC236}">
                <a16:creationId xmlns:a16="http://schemas.microsoft.com/office/drawing/2014/main" id="{088FB7D4-ECF4-302C-13E8-1781F15D5601}"/>
              </a:ext>
            </a:extLst>
          </p:cNvPr>
          <p:cNvSpPr txBox="1"/>
          <p:nvPr/>
        </p:nvSpPr>
        <p:spPr>
          <a:xfrm>
            <a:off x="10343755" y="3255832"/>
            <a:ext cx="1764145" cy="1477328"/>
          </a:xfrm>
          <a:prstGeom prst="rect">
            <a:avLst/>
          </a:prstGeom>
          <a:noFill/>
          <a:ln>
            <a:solidFill>
              <a:schemeClr val="accent1"/>
            </a:solidFill>
          </a:ln>
        </p:spPr>
        <p:txBody>
          <a:bodyPr wrap="square" rtlCol="0">
            <a:spAutoFit/>
          </a:bodyPr>
          <a:lstStyle/>
          <a:p>
            <a:pPr algn="just"/>
            <a:r>
              <a:rPr lang="en-US" b="1" dirty="0"/>
              <a:t>Accessibility Tip!</a:t>
            </a:r>
          </a:p>
          <a:p>
            <a:pPr algn="just"/>
            <a:endParaRPr lang="en-US" dirty="0"/>
          </a:p>
          <a:p>
            <a:pPr algn="just"/>
            <a:r>
              <a:rPr lang="en-US" dirty="0"/>
              <a:t>Alt Text will be read by screen Narrator.</a:t>
            </a:r>
          </a:p>
        </p:txBody>
      </p:sp>
    </p:spTree>
    <p:extLst>
      <p:ext uri="{BB962C8B-B14F-4D97-AF65-F5344CB8AC3E}">
        <p14:creationId xmlns:p14="http://schemas.microsoft.com/office/powerpoint/2010/main" val="53087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29"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childTnLst>
        </p:cTn>
      </p:par>
    </p:tnLst>
    <p:bldLst>
      <p:bldP spid="4" grpId="0" animBg="1"/>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CBFAD1A-FCAB-D51C-5EAB-56C0FEB25E40}"/>
              </a:ext>
            </a:extLst>
          </p:cNvPr>
          <p:cNvSpPr>
            <a:spLocks noGrp="1"/>
          </p:cNvSpPr>
          <p:nvPr>
            <p:ph type="title"/>
          </p:nvPr>
        </p:nvSpPr>
        <p:spPr>
          <a:xfrm>
            <a:off x="966952" y="1204108"/>
            <a:ext cx="2669406" cy="1781175"/>
          </a:xfrm>
        </p:spPr>
        <p:txBody>
          <a:bodyPr>
            <a:normAutofit/>
          </a:bodyPr>
          <a:lstStyle/>
          <a:p>
            <a:r>
              <a:rPr lang="en-US" sz="3200">
                <a:solidFill>
                  <a:srgbClr val="FFFFFF"/>
                </a:solidFill>
              </a:rPr>
              <a:t>High contrast color view</a:t>
            </a:r>
          </a:p>
        </p:txBody>
      </p:sp>
      <p:sp>
        <p:nvSpPr>
          <p:cNvPr id="3" name="Content Placeholder 2">
            <a:extLst>
              <a:ext uri="{FF2B5EF4-FFF2-40B4-BE49-F238E27FC236}">
                <a16:creationId xmlns:a16="http://schemas.microsoft.com/office/drawing/2014/main" id="{E533407E-D0E1-1B9F-254C-B72F3CF93FBC}"/>
              </a:ext>
            </a:extLst>
          </p:cNvPr>
          <p:cNvSpPr>
            <a:spLocks noGrp="1"/>
          </p:cNvSpPr>
          <p:nvPr>
            <p:ph idx="1"/>
          </p:nvPr>
        </p:nvSpPr>
        <p:spPr>
          <a:xfrm>
            <a:off x="966951" y="3355130"/>
            <a:ext cx="2669407" cy="2427333"/>
          </a:xfrm>
        </p:spPr>
        <p:txBody>
          <a:bodyPr>
            <a:normAutofit/>
          </a:bodyPr>
          <a:lstStyle/>
          <a:p>
            <a:pPr marL="0" indent="0">
              <a:buNone/>
            </a:pPr>
            <a:r>
              <a:rPr lang="en-US" sz="1600" b="0" i="0" dirty="0">
                <a:effectLst/>
                <a:latin typeface="Segoe UI" panose="020B0502040204020203" pitchFamily="34" charset="0"/>
              </a:rPr>
              <a:t>Power BI has high contrast support for reports. The Power BI service also attempts to detect the high contrast settings selected for Windows, but how effective and accurate that detection is depends on the browser being used for the Power BI service. </a:t>
            </a:r>
            <a:endParaRPr lang="en-US" sz="1600" dirty="0"/>
          </a:p>
        </p:txBody>
      </p:sp>
      <p:pic>
        <p:nvPicPr>
          <p:cNvPr id="5" name="Screen Recording 4">
            <a:hlinkClick r:id="" action="ppaction://media"/>
            <a:extLst>
              <a:ext uri="{FF2B5EF4-FFF2-40B4-BE49-F238E27FC236}">
                <a16:creationId xmlns:a16="http://schemas.microsoft.com/office/drawing/2014/main" id="{ABC97842-3E82-D09C-3B49-14A68BD00C6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62102" y="1425810"/>
            <a:ext cx="6903723" cy="3883343"/>
          </a:xfrm>
          <a:prstGeom prst="rect">
            <a:avLst/>
          </a:prstGeom>
        </p:spPr>
      </p:pic>
    </p:spTree>
    <p:extLst>
      <p:ext uri="{BB962C8B-B14F-4D97-AF65-F5344CB8AC3E}">
        <p14:creationId xmlns:p14="http://schemas.microsoft.com/office/powerpoint/2010/main" val="46350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Shape 4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A0445CA-541A-3D8A-7A51-1AF98B506E5F}"/>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Color Contrastor</a:t>
            </a:r>
          </a:p>
        </p:txBody>
      </p:sp>
      <p:sp>
        <p:nvSpPr>
          <p:cNvPr id="3" name="Content Placeholder 2">
            <a:extLst>
              <a:ext uri="{FF2B5EF4-FFF2-40B4-BE49-F238E27FC236}">
                <a16:creationId xmlns:a16="http://schemas.microsoft.com/office/drawing/2014/main" id="{7BC2F6D3-AB68-CD0C-7278-B67C795808C2}"/>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buNone/>
            </a:pPr>
            <a:r>
              <a:rPr lang="en-US" sz="2000" kern="1200" dirty="0">
                <a:solidFill>
                  <a:schemeClr val="bg1"/>
                </a:solidFill>
                <a:latin typeface="+mn-lt"/>
                <a:ea typeface="+mn-ea"/>
                <a:cs typeface="+mn-cs"/>
                <a:hlinkClick r:id="rId2">
                  <a:extLst>
                    <a:ext uri="{A12FA001-AC4F-418D-AE19-62706E023703}">
                      <ahyp:hlinkClr xmlns:ahyp="http://schemas.microsoft.com/office/drawing/2018/hyperlinkcolor" val="tx"/>
                    </a:ext>
                  </a:extLst>
                </a:hlinkClick>
              </a:rPr>
              <a:t>Color Contrast Checker - </a:t>
            </a:r>
            <a:r>
              <a:rPr lang="en-US" sz="2000" kern="1200" dirty="0" err="1">
                <a:solidFill>
                  <a:schemeClr val="bg1"/>
                </a:solidFill>
                <a:latin typeface="+mn-lt"/>
                <a:ea typeface="+mn-ea"/>
                <a:cs typeface="+mn-cs"/>
                <a:hlinkClick r:id="rId2">
                  <a:extLst>
                    <a:ext uri="{A12FA001-AC4F-418D-AE19-62706E023703}">
                      <ahyp:hlinkClr xmlns:ahyp="http://schemas.microsoft.com/office/drawing/2018/hyperlinkcolor" val="tx"/>
                    </a:ext>
                  </a:extLst>
                </a:hlinkClick>
              </a:rPr>
              <a:t>TPGi</a:t>
            </a:r>
            <a:endParaRPr lang="en-US" sz="2000" kern="1200" dirty="0">
              <a:solidFill>
                <a:schemeClr val="bg1"/>
              </a:solidFill>
              <a:latin typeface="+mn-lt"/>
              <a:ea typeface="+mn-ea"/>
              <a:cs typeface="+mn-cs"/>
            </a:endParaRPr>
          </a:p>
        </p:txBody>
      </p:sp>
      <p:pic>
        <p:nvPicPr>
          <p:cNvPr id="8" name="Picture 7" descr="Graphical user interface, text, application&#10;&#10;Description automatically generated">
            <a:extLst>
              <a:ext uri="{FF2B5EF4-FFF2-40B4-BE49-F238E27FC236}">
                <a16:creationId xmlns:a16="http://schemas.microsoft.com/office/drawing/2014/main" id="{904F180D-1F48-72C3-6839-2FAD0351C3A3}"/>
              </a:ext>
            </a:extLst>
          </p:cNvPr>
          <p:cNvPicPr>
            <a:picLocks noChangeAspect="1"/>
          </p:cNvPicPr>
          <p:nvPr/>
        </p:nvPicPr>
        <p:blipFill rotWithShape="1">
          <a:blip r:embed="rId3"/>
          <a:srcRect r="2827" b="2"/>
          <a:stretch/>
        </p:blipFill>
        <p:spPr>
          <a:xfrm>
            <a:off x="5985493" y="467208"/>
            <a:ext cx="4259617" cy="5923584"/>
          </a:xfrm>
          <a:prstGeom prst="rect">
            <a:avLst/>
          </a:prstGeom>
        </p:spPr>
      </p:pic>
      <p:sp>
        <p:nvSpPr>
          <p:cNvPr id="6" name="AutoShape 4" descr="color contrast analyser">
            <a:extLst>
              <a:ext uri="{FF2B5EF4-FFF2-40B4-BE49-F238E27FC236}">
                <a16:creationId xmlns:a16="http://schemas.microsoft.com/office/drawing/2014/main" id="{C55B6E42-A733-D7C3-9694-2A0D7C63208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57038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3C56CE6-1559-E180-67C5-9A5F2AB7EF6D}"/>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dirty="0">
                <a:solidFill>
                  <a:srgbClr val="FFFFFF"/>
                </a:solidFill>
                <a:latin typeface="+mj-lt"/>
                <a:ea typeface="+mj-ea"/>
                <a:cs typeface="+mj-cs"/>
              </a:rPr>
              <a:t>Colorblindness Checker</a:t>
            </a:r>
            <a:br>
              <a:rPr lang="en-US" sz="3400" kern="1200" dirty="0">
                <a:solidFill>
                  <a:srgbClr val="FFFFFF"/>
                </a:solidFill>
                <a:latin typeface="+mj-lt"/>
                <a:ea typeface="+mj-ea"/>
                <a:cs typeface="+mj-cs"/>
              </a:rPr>
            </a:br>
            <a:endParaRPr lang="en-US" sz="3400" kern="1200" dirty="0">
              <a:solidFill>
                <a:srgbClr val="FFFFFF"/>
              </a:solidFill>
              <a:latin typeface="+mj-lt"/>
              <a:ea typeface="+mj-ea"/>
              <a:cs typeface="+mj-cs"/>
            </a:endParaRPr>
          </a:p>
        </p:txBody>
      </p:sp>
      <p:pic>
        <p:nvPicPr>
          <p:cNvPr id="5" name="Content Placeholder 4">
            <a:extLst>
              <a:ext uri="{FF2B5EF4-FFF2-40B4-BE49-F238E27FC236}">
                <a16:creationId xmlns:a16="http://schemas.microsoft.com/office/drawing/2014/main" id="{EE8B706C-3BDF-7272-95E3-4FEC45DDC82D}"/>
              </a:ext>
            </a:extLst>
          </p:cNvPr>
          <p:cNvPicPr>
            <a:picLocks noGrp="1" noChangeAspect="1"/>
          </p:cNvPicPr>
          <p:nvPr>
            <p:ph idx="1"/>
          </p:nvPr>
        </p:nvPicPr>
        <p:blipFill>
          <a:blip r:embed="rId2"/>
          <a:stretch>
            <a:fillRect/>
          </a:stretch>
        </p:blipFill>
        <p:spPr>
          <a:xfrm>
            <a:off x="4435288" y="478712"/>
            <a:ext cx="7225748" cy="4823186"/>
          </a:xfrm>
          <a:prstGeom prst="rect">
            <a:avLst/>
          </a:prstGeom>
        </p:spPr>
      </p:pic>
      <p:sp>
        <p:nvSpPr>
          <p:cNvPr id="13" name="TextBox 12">
            <a:extLst>
              <a:ext uri="{FF2B5EF4-FFF2-40B4-BE49-F238E27FC236}">
                <a16:creationId xmlns:a16="http://schemas.microsoft.com/office/drawing/2014/main" id="{5E019F06-1F24-C92A-75CE-FC88EB2B80CD}"/>
              </a:ext>
            </a:extLst>
          </p:cNvPr>
          <p:cNvSpPr txBox="1"/>
          <p:nvPr/>
        </p:nvSpPr>
        <p:spPr>
          <a:xfrm>
            <a:off x="5007744" y="5780610"/>
            <a:ext cx="6097554" cy="646331"/>
          </a:xfrm>
          <a:prstGeom prst="rect">
            <a:avLst/>
          </a:prstGeom>
          <a:noFill/>
        </p:spPr>
        <p:txBody>
          <a:bodyPr wrap="square">
            <a:spAutoFit/>
          </a:bodyPr>
          <a:lstStyle/>
          <a:p>
            <a:r>
              <a:rPr lang="en-US" dirty="0">
                <a:hlinkClick r:id="rId3"/>
              </a:rPr>
              <a:t>https://chrome.google.com/webstore/detail/colorblindly/floniaahmccleoclneebhhmnjgdfijgg?hl=en</a:t>
            </a:r>
            <a:r>
              <a:rPr lang="en-US" dirty="0"/>
              <a:t> </a:t>
            </a:r>
          </a:p>
        </p:txBody>
      </p:sp>
    </p:spTree>
    <p:extLst>
      <p:ext uri="{BB962C8B-B14F-4D97-AF65-F5344CB8AC3E}">
        <p14:creationId xmlns:p14="http://schemas.microsoft.com/office/powerpoint/2010/main" val="816079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CBFAD1A-FCAB-D51C-5EAB-56C0FEB25E40}"/>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Show data table and Focus Mode</a:t>
            </a:r>
          </a:p>
        </p:txBody>
      </p:sp>
      <p:sp>
        <p:nvSpPr>
          <p:cNvPr id="3" name="Content Placeholder 2">
            <a:extLst>
              <a:ext uri="{FF2B5EF4-FFF2-40B4-BE49-F238E27FC236}">
                <a16:creationId xmlns:a16="http://schemas.microsoft.com/office/drawing/2014/main" id="{E533407E-D0E1-1B9F-254C-B72F3CF93FBC}"/>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lgn="ctr">
              <a:buNone/>
            </a:pPr>
            <a:r>
              <a:rPr lang="en-US" kern="1200" dirty="0">
                <a:solidFill>
                  <a:srgbClr val="FFFFFF"/>
                </a:solidFill>
                <a:latin typeface="+mn-lt"/>
                <a:ea typeface="+mn-ea"/>
                <a:cs typeface="+mn-cs"/>
              </a:rPr>
              <a:t>Alt + Shift + F11</a:t>
            </a:r>
          </a:p>
        </p:txBody>
      </p:sp>
      <p:pic>
        <p:nvPicPr>
          <p:cNvPr id="9" name="Picture 8">
            <a:extLst>
              <a:ext uri="{FF2B5EF4-FFF2-40B4-BE49-F238E27FC236}">
                <a16:creationId xmlns:a16="http://schemas.microsoft.com/office/drawing/2014/main" id="{8BC81D36-474E-BBEE-F37A-DB240CC605F5}"/>
              </a:ext>
            </a:extLst>
          </p:cNvPr>
          <p:cNvPicPr>
            <a:picLocks noChangeAspect="1"/>
          </p:cNvPicPr>
          <p:nvPr/>
        </p:nvPicPr>
        <p:blipFill>
          <a:blip r:embed="rId2"/>
          <a:stretch>
            <a:fillRect/>
          </a:stretch>
        </p:blipFill>
        <p:spPr>
          <a:xfrm>
            <a:off x="4502428" y="1676756"/>
            <a:ext cx="7225748" cy="3504487"/>
          </a:xfrm>
          <a:prstGeom prst="rect">
            <a:avLst/>
          </a:prstGeom>
        </p:spPr>
      </p:pic>
    </p:spTree>
    <p:extLst>
      <p:ext uri="{BB962C8B-B14F-4D97-AF65-F5344CB8AC3E}">
        <p14:creationId xmlns:p14="http://schemas.microsoft.com/office/powerpoint/2010/main" val="2249549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440A71-E18D-48F6-A4FF-4A3165A4F87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Accessibility Checklist</a:t>
            </a:r>
          </a:p>
        </p:txBody>
      </p:sp>
      <p:sp>
        <p:nvSpPr>
          <p:cNvPr id="4" name="TextBox 3">
            <a:extLst>
              <a:ext uri="{FF2B5EF4-FFF2-40B4-BE49-F238E27FC236}">
                <a16:creationId xmlns:a16="http://schemas.microsoft.com/office/drawing/2014/main" id="{D97646BE-219E-4276-8473-2FE82B0FAD50}"/>
              </a:ext>
            </a:extLst>
          </p:cNvPr>
          <p:cNvSpPr txBox="1"/>
          <p:nvPr/>
        </p:nvSpPr>
        <p:spPr>
          <a:xfrm>
            <a:off x="4698858" y="1537231"/>
            <a:ext cx="6555347" cy="4874242"/>
          </a:xfrm>
          <a:prstGeom prst="rect">
            <a:avLst/>
          </a:prstGeom>
        </p:spPr>
        <p:txBody>
          <a:bodyPr vert="horz" lIns="91440" tIns="45720" rIns="91440" bIns="45720" rtlCol="0" anchor="ctr">
            <a:normAutofit fontScale="25000" lnSpcReduction="20000"/>
          </a:bodyPr>
          <a:lstStyle/>
          <a:p>
            <a:pPr indent="-228600">
              <a:lnSpc>
                <a:spcPct val="90000"/>
              </a:lnSpc>
              <a:spcAft>
                <a:spcPts val="600"/>
              </a:spcAft>
              <a:buFont typeface="Arial" panose="020B0604020202020204" pitchFamily="34" charset="0"/>
              <a:buChar char="•"/>
            </a:pPr>
            <a:r>
              <a:rPr lang="en-US" sz="6400" b="1" dirty="0"/>
              <a:t>All visuals</a:t>
            </a:r>
          </a:p>
          <a:p>
            <a:pPr marL="800083" lvl="1" indent="-228600">
              <a:lnSpc>
                <a:spcPct val="90000"/>
              </a:lnSpc>
              <a:spcAft>
                <a:spcPts val="600"/>
              </a:spcAft>
              <a:buFont typeface="Arial" panose="020B0604020202020204" pitchFamily="34" charset="0"/>
              <a:buChar char="•"/>
            </a:pPr>
            <a:r>
              <a:rPr lang="en-US" sz="6400" dirty="0"/>
              <a:t>Include a title, axis labels, and data labels in all visuals. Use meaningful titles for all report pages.</a:t>
            </a:r>
          </a:p>
          <a:p>
            <a:pPr marL="800083" lvl="1" indent="-228600">
              <a:lnSpc>
                <a:spcPct val="90000"/>
              </a:lnSpc>
              <a:spcAft>
                <a:spcPts val="600"/>
              </a:spcAft>
              <a:buFont typeface="Arial" panose="020B0604020202020204" pitchFamily="34" charset="0"/>
              <a:buChar char="•"/>
            </a:pPr>
            <a:r>
              <a:rPr lang="en-US" sz="6400" dirty="0"/>
              <a:t>Ensure color contrast between title, axis label, and data label text and the background are at least 4.5:1</a:t>
            </a:r>
          </a:p>
          <a:p>
            <a:pPr marL="800083" lvl="1" indent="-228600">
              <a:lnSpc>
                <a:spcPct val="90000"/>
              </a:lnSpc>
              <a:spcAft>
                <a:spcPts val="600"/>
              </a:spcAft>
              <a:buFont typeface="Arial" panose="020B0604020202020204" pitchFamily="34" charset="0"/>
              <a:buChar char="•"/>
            </a:pPr>
            <a:r>
              <a:rPr lang="en-US" sz="6400" dirty="0"/>
              <a:t>Avoid using color as the only means of conveying information. Use text or icons to supplement or replace the color.</a:t>
            </a:r>
          </a:p>
          <a:p>
            <a:pPr marL="800083" lvl="1" indent="-228600">
              <a:lnSpc>
                <a:spcPct val="90000"/>
              </a:lnSpc>
              <a:spcAft>
                <a:spcPts val="600"/>
              </a:spcAft>
              <a:buFont typeface="Arial" panose="020B0604020202020204" pitchFamily="34" charset="0"/>
              <a:buChar char="•"/>
            </a:pPr>
            <a:r>
              <a:rPr lang="en-US" sz="6400" dirty="0"/>
              <a:t>Ensure alt text is added to all non-decorative visuals on the page.</a:t>
            </a:r>
          </a:p>
          <a:p>
            <a:pPr marL="800083" lvl="1" indent="-228600">
              <a:lnSpc>
                <a:spcPct val="90000"/>
              </a:lnSpc>
              <a:spcAft>
                <a:spcPts val="600"/>
              </a:spcAft>
              <a:buFont typeface="Arial" panose="020B0604020202020204" pitchFamily="34" charset="0"/>
              <a:buChar char="•"/>
            </a:pPr>
            <a:r>
              <a:rPr lang="en-US" sz="6400" dirty="0"/>
              <a:t>Avoid unnecessary jargon or acronyms to help all readers understand full context of information. Tip: Glossary page</a:t>
            </a:r>
          </a:p>
          <a:p>
            <a:pPr marL="800083" lvl="1" indent="-228600">
              <a:lnSpc>
                <a:spcPct val="90000"/>
              </a:lnSpc>
              <a:spcAft>
                <a:spcPts val="600"/>
              </a:spcAft>
              <a:buFont typeface="Arial" panose="020B0604020202020204" pitchFamily="34" charset="0"/>
              <a:buChar char="•"/>
            </a:pPr>
            <a:r>
              <a:rPr lang="en-US" sz="6400" dirty="0"/>
              <a:t>Check that your report page works for users with color vision deficiency.</a:t>
            </a:r>
          </a:p>
          <a:p>
            <a:pPr indent="-228600">
              <a:lnSpc>
                <a:spcPct val="90000"/>
              </a:lnSpc>
              <a:spcAft>
                <a:spcPts val="600"/>
              </a:spcAft>
              <a:buFont typeface="Arial" panose="020B0604020202020204" pitchFamily="34" charset="0"/>
              <a:buChar char="•"/>
            </a:pPr>
            <a:r>
              <a:rPr lang="en-US" sz="6400" b="1" dirty="0"/>
              <a:t>Slicers</a:t>
            </a:r>
          </a:p>
          <a:p>
            <a:pPr marL="742933" lvl="1" indent="-228600">
              <a:lnSpc>
                <a:spcPct val="90000"/>
              </a:lnSpc>
              <a:spcAft>
                <a:spcPts val="600"/>
              </a:spcAft>
              <a:buFont typeface="Arial" panose="020B0604020202020204" pitchFamily="34" charset="0"/>
              <a:buChar char="•"/>
            </a:pPr>
            <a:r>
              <a:rPr lang="en-US" sz="6400" b="0" i="0" dirty="0">
                <a:effectLst/>
              </a:rPr>
              <a:t>If you have a collection of several slicers on your report pages, ensure your design is consistent across pages. Use the same font, colors, and spatial position as much as possible.</a:t>
            </a:r>
            <a:endParaRPr lang="en-US" sz="6400" dirty="0"/>
          </a:p>
          <a:p>
            <a:pPr indent="-228600">
              <a:lnSpc>
                <a:spcPct val="90000"/>
              </a:lnSpc>
              <a:spcAft>
                <a:spcPts val="600"/>
              </a:spcAft>
              <a:buFont typeface="Arial" panose="020B0604020202020204" pitchFamily="34" charset="0"/>
              <a:buChar char="•"/>
            </a:pPr>
            <a:r>
              <a:rPr lang="en-US" sz="6400" b="1" dirty="0"/>
              <a:t>Visual Interactions</a:t>
            </a:r>
          </a:p>
          <a:p>
            <a:pPr marL="742933" lvl="1" indent="-228600">
              <a:lnSpc>
                <a:spcPct val="90000"/>
              </a:lnSpc>
              <a:spcAft>
                <a:spcPts val="600"/>
              </a:spcAft>
              <a:buFont typeface="Arial" panose="020B0604020202020204" pitchFamily="34" charset="0"/>
              <a:buChar char="•"/>
            </a:pPr>
            <a:r>
              <a:rPr lang="en-US" sz="6400" dirty="0"/>
              <a:t>If using bookmarks for navigation, try navigating your report with a keyboard to ensure the experience is acceptable for keyboard-only users</a:t>
            </a:r>
          </a:p>
          <a:p>
            <a:pPr indent="-228600">
              <a:lnSpc>
                <a:spcPct val="90000"/>
              </a:lnSpc>
              <a:spcAft>
                <a:spcPts val="600"/>
              </a:spcAft>
              <a:buFont typeface="Arial" panose="020B0604020202020204" pitchFamily="34" charset="0"/>
              <a:buChar char="•"/>
            </a:pPr>
            <a:r>
              <a:rPr lang="en-US" sz="6400" b="1" dirty="0"/>
              <a:t>Tooltips </a:t>
            </a:r>
          </a:p>
          <a:p>
            <a:pPr marL="742933" lvl="1" indent="-228600">
              <a:lnSpc>
                <a:spcPct val="90000"/>
              </a:lnSpc>
              <a:spcAft>
                <a:spcPts val="600"/>
              </a:spcAft>
              <a:buFont typeface="Arial" panose="020B0604020202020204" pitchFamily="34" charset="0"/>
              <a:buChar char="•"/>
            </a:pPr>
            <a:r>
              <a:rPr lang="en-US" sz="6400" dirty="0"/>
              <a:t>Don't use tooltips to convey important information. Users with motor issues and users who do not use a mouse will have difficulties accessing them.</a:t>
            </a:r>
          </a:p>
          <a:p>
            <a:pPr marL="742933" lvl="1" indent="-228600">
              <a:lnSpc>
                <a:spcPct val="90000"/>
              </a:lnSpc>
              <a:spcAft>
                <a:spcPts val="600"/>
              </a:spcAft>
              <a:buFont typeface="Arial" panose="020B0604020202020204" pitchFamily="34" charset="0"/>
              <a:buChar char="•"/>
            </a:pPr>
            <a:r>
              <a:rPr lang="en-US" sz="6400" dirty="0"/>
              <a:t>Do add tooltips to charts as ancillary information. It is included in the accessible Show Data table for each visual.</a:t>
            </a:r>
          </a:p>
          <a:p>
            <a:pPr indent="-228600">
              <a:lnSpc>
                <a:spcPct val="90000"/>
              </a:lnSpc>
              <a:spcAft>
                <a:spcPts val="600"/>
              </a:spcAft>
              <a:buFont typeface="Arial" panose="020B0604020202020204" pitchFamily="34" charset="0"/>
              <a:buChar char="•"/>
            </a:pPr>
            <a:r>
              <a:rPr lang="en-US" sz="6400" b="1" dirty="0"/>
              <a:t>Power BI Visuals </a:t>
            </a:r>
          </a:p>
          <a:p>
            <a:pPr marL="742933" lvl="1" indent="-228600">
              <a:lnSpc>
                <a:spcPct val="90000"/>
              </a:lnSpc>
              <a:spcAft>
                <a:spcPts val="600"/>
              </a:spcAft>
              <a:buFont typeface="Arial" panose="020B0604020202020204" pitchFamily="34" charset="0"/>
              <a:buChar char="•"/>
            </a:pPr>
            <a:r>
              <a:rPr lang="en-US" sz="6400" dirty="0"/>
              <a:t>Check the accessible Show Data table for Power BI visuals – if information is not enough, look for another visual.</a:t>
            </a:r>
          </a:p>
          <a:p>
            <a:pPr indent="-228600">
              <a:lnSpc>
                <a:spcPct val="90000"/>
              </a:lnSpc>
              <a:spcAft>
                <a:spcPts val="600"/>
              </a:spcAft>
              <a:buFont typeface="Arial" panose="020B0604020202020204" pitchFamily="34" charset="0"/>
              <a:buChar char="•"/>
            </a:pPr>
            <a:endParaRPr lang="en-US" sz="1100" dirty="0"/>
          </a:p>
          <a:p>
            <a:pPr lvl="1"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b="0" i="0" dirty="0">
              <a:effectLst/>
            </a:endParaRPr>
          </a:p>
          <a:p>
            <a:pPr indent="-228600">
              <a:lnSpc>
                <a:spcPct val="90000"/>
              </a:lnSpc>
              <a:spcAft>
                <a:spcPts val="600"/>
              </a:spcAft>
              <a:buFont typeface="Arial" panose="020B0604020202020204" pitchFamily="34" charset="0"/>
              <a:buChar char="•"/>
            </a:pPr>
            <a:endParaRPr lang="en-US" sz="1100" b="0" i="0" dirty="0">
              <a:effectLst/>
            </a:endParaRPr>
          </a:p>
          <a:p>
            <a:pPr indent="-228600">
              <a:lnSpc>
                <a:spcPct val="90000"/>
              </a:lnSpc>
              <a:spcAft>
                <a:spcPts val="600"/>
              </a:spcAft>
              <a:buFont typeface="Arial" panose="020B0604020202020204" pitchFamily="34" charset="0"/>
              <a:buChar char="•"/>
            </a:pPr>
            <a:endParaRPr lang="en-US" sz="1100" dirty="0"/>
          </a:p>
        </p:txBody>
      </p:sp>
    </p:spTree>
    <p:extLst>
      <p:ext uri="{BB962C8B-B14F-4D97-AF65-F5344CB8AC3E}">
        <p14:creationId xmlns:p14="http://schemas.microsoft.com/office/powerpoint/2010/main" val="1529417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047B7-0A61-05BD-6B23-E08EC19252A7}"/>
              </a:ext>
            </a:extLst>
          </p:cNvPr>
          <p:cNvSpPr>
            <a:spLocks noGrp="1"/>
          </p:cNvSpPr>
          <p:nvPr>
            <p:ph type="title"/>
          </p:nvPr>
        </p:nvSpPr>
        <p:spPr>
          <a:xfrm>
            <a:off x="1653363" y="365760"/>
            <a:ext cx="9367203" cy="1188720"/>
          </a:xfrm>
        </p:spPr>
        <p:txBody>
          <a:bodyPr>
            <a:normAutofit/>
          </a:bodyPr>
          <a:lstStyle/>
          <a:p>
            <a:r>
              <a:rPr lang="en-US" dirty="0"/>
              <a:t>Roadmap 2022</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F2C7D76-E393-0534-E9F9-18C7F52CF3AF}"/>
              </a:ext>
            </a:extLst>
          </p:cNvPr>
          <p:cNvSpPr>
            <a:spLocks noGrp="1"/>
          </p:cNvSpPr>
          <p:nvPr>
            <p:ph idx="1"/>
          </p:nvPr>
        </p:nvSpPr>
        <p:spPr>
          <a:xfrm>
            <a:off x="1653363" y="2176272"/>
            <a:ext cx="9367204" cy="4041648"/>
          </a:xfrm>
        </p:spPr>
        <p:txBody>
          <a:bodyPr anchor="t">
            <a:normAutofit/>
          </a:bodyPr>
          <a:lstStyle/>
          <a:p>
            <a:pPr marL="0" indent="0">
              <a:buNone/>
            </a:pPr>
            <a:r>
              <a:rPr lang="en-US" sz="2200" b="1" dirty="0">
                <a:solidFill>
                  <a:srgbClr val="FF0000"/>
                </a:solidFill>
              </a:rPr>
              <a:t>RELEASED: </a:t>
            </a:r>
            <a:r>
              <a:rPr lang="en-US" sz="2200" dirty="0"/>
              <a:t>Slicer improvements </a:t>
            </a:r>
            <a:r>
              <a:rPr lang="en-US" sz="2200" dirty="0">
                <a:hlinkClick r:id="rId2"/>
              </a:rPr>
              <a:t>https://powerbi.microsoft.com/en-us/blog/power-bi-march-2022-feature-summary/#post-18792-_Toc98245391</a:t>
            </a:r>
            <a:endParaRPr lang="en-US" sz="2200" dirty="0"/>
          </a:p>
          <a:p>
            <a:pPr marL="0" indent="0">
              <a:buNone/>
            </a:pPr>
            <a:r>
              <a:rPr lang="en-US" sz="2200" dirty="0"/>
              <a:t>Improved table navigation </a:t>
            </a:r>
            <a:r>
              <a:rPr lang="en-US" sz="2200" dirty="0">
                <a:hlinkClick r:id="rId3"/>
              </a:rPr>
              <a:t>https://docs.microsoft.com/en-us/power-platform-release-plan/2022wave1/power-bi/accessibility--improved-table-navigation</a:t>
            </a:r>
            <a:endParaRPr lang="en-US" sz="2200" dirty="0"/>
          </a:p>
          <a:p>
            <a:pPr marL="0" indent="0">
              <a:buNone/>
            </a:pPr>
            <a:r>
              <a:rPr lang="en-US" sz="2200" dirty="0"/>
              <a:t>Reflow to support 400x zoom </a:t>
            </a:r>
            <a:r>
              <a:rPr lang="en-US" sz="2200" dirty="0">
                <a:hlinkClick r:id="rId4"/>
              </a:rPr>
              <a:t>https://docs.microsoft.com/en-us/power-platform-release-plan/2022wave1/power-bi/accessibility--reflow-support-400-zoom</a:t>
            </a:r>
            <a:r>
              <a:rPr lang="en-US" sz="2200" dirty="0"/>
              <a:t> </a:t>
            </a:r>
          </a:p>
          <a:p>
            <a:pPr marL="0" indent="0">
              <a:buNone/>
            </a:pPr>
            <a:r>
              <a:rPr lang="en-US" sz="2200" dirty="0"/>
              <a:t>Show visuals as tables </a:t>
            </a:r>
            <a:r>
              <a:rPr lang="en-US" sz="2200" dirty="0">
                <a:hlinkClick r:id="rId5"/>
              </a:rPr>
              <a:t>https://docs.microsoft.com/en-us/power-platform-release-plan/2022wave1/power-bi/accessibility--show-as-all-tables</a:t>
            </a:r>
            <a:r>
              <a:rPr lang="en-US" sz="2200" dirty="0"/>
              <a:t> </a:t>
            </a:r>
          </a:p>
          <a:p>
            <a:pPr marL="0" indent="0">
              <a:buNone/>
            </a:pPr>
            <a:r>
              <a:rPr lang="en-US" sz="2200" dirty="0"/>
              <a:t>Smart narrative descriptions </a:t>
            </a:r>
            <a:r>
              <a:rPr lang="en-US" sz="2200" dirty="0">
                <a:hlinkClick r:id="rId6"/>
              </a:rPr>
              <a:t>https://docs.microsoft.com/en-us/power-platform-release-plan/2022wave1/power-bi/accessibility--smart-narrative-descriptions</a:t>
            </a:r>
            <a:r>
              <a:rPr lang="en-US" sz="2200" dirty="0"/>
              <a:t> </a:t>
            </a:r>
          </a:p>
        </p:txBody>
      </p:sp>
    </p:spTree>
    <p:extLst>
      <p:ext uri="{BB962C8B-B14F-4D97-AF65-F5344CB8AC3E}">
        <p14:creationId xmlns:p14="http://schemas.microsoft.com/office/powerpoint/2010/main" val="1039735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CF7F2C-D3F2-48A5-A6AB-3E3C174D7E99}"/>
              </a:ext>
            </a:extLst>
          </p:cNvPr>
          <p:cNvSpPr>
            <a:spLocks noGrp="1"/>
          </p:cNvSpPr>
          <p:nvPr>
            <p:ph type="title"/>
          </p:nvPr>
        </p:nvSpPr>
        <p:spPr>
          <a:xfrm>
            <a:off x="6024134" y="1262839"/>
            <a:ext cx="6167866" cy="4087060"/>
          </a:xfrm>
        </p:spPr>
        <p:txBody>
          <a:bodyPr vert="horz" lIns="91440" tIns="45720" rIns="91440" bIns="45720" rtlCol="0" anchor="t">
            <a:noAutofit/>
          </a:bodyPr>
          <a:lstStyle/>
          <a:p>
            <a:r>
              <a:rPr lang="en-US" sz="2800"/>
              <a:t>Start your Accessibility journey at </a:t>
            </a:r>
            <a:r>
              <a:rPr lang="en-US" sz="2800" b="0">
                <a:ea typeface="+mj-lt"/>
                <a:cs typeface="+mj-lt"/>
                <a:hlinkClick r:id="rId3"/>
              </a:rPr>
              <a:t>https://www.youtube.com/user/MSFTEnable</a:t>
            </a:r>
            <a:br>
              <a:rPr lang="en-US" sz="2800" b="0">
                <a:ea typeface="+mj-lt"/>
                <a:cs typeface="+mj-lt"/>
              </a:rPr>
            </a:br>
            <a:br>
              <a:rPr lang="en-US" sz="2800" b="0">
                <a:ea typeface="+mj-lt"/>
                <a:cs typeface="+mj-lt"/>
              </a:rPr>
            </a:br>
            <a:br>
              <a:rPr lang="en-US" sz="2800" b="0">
                <a:ea typeface="+mj-lt"/>
                <a:cs typeface="+mj-lt"/>
              </a:rPr>
            </a:br>
            <a:r>
              <a:rPr lang="en-US" sz="2800" b="0">
                <a:ea typeface="+mj-lt"/>
                <a:cs typeface="+mj-lt"/>
              </a:rPr>
              <a:t>Enable your organization to complete the free Accessibility training at </a:t>
            </a:r>
            <a:r>
              <a:rPr lang="en-US" sz="2800" b="0">
                <a:ea typeface="+mj-lt"/>
                <a:cs typeface="+mj-lt"/>
                <a:hlinkClick r:id="rId4"/>
              </a:rPr>
              <a:t>https://docs.microsoft.com/en-us/learn/paths/accessibility-fundamentals/</a:t>
            </a:r>
            <a:br>
              <a:rPr lang="en-US" sz="2800" b="0">
                <a:ea typeface="+mj-lt"/>
                <a:cs typeface="+mj-lt"/>
              </a:rPr>
            </a:br>
            <a:endParaRPr lang="en-US" sz="2800"/>
          </a:p>
          <a:p>
            <a:pPr algn="ctr"/>
            <a:br>
              <a:rPr lang="en-US" sz="2800">
                <a:cs typeface="Segoe UI"/>
              </a:rPr>
            </a:br>
            <a:br>
              <a:rPr lang="en-US" sz="2800"/>
            </a:br>
            <a:endParaRPr lang="en-US" sz="2800"/>
          </a:p>
        </p:txBody>
      </p:sp>
      <p:pic>
        <p:nvPicPr>
          <p:cNvPr id="3" name="Grafik 4">
            <a:extLst>
              <a:ext uri="{FF2B5EF4-FFF2-40B4-BE49-F238E27FC236}">
                <a16:creationId xmlns:a16="http://schemas.microsoft.com/office/drawing/2014/main" id="{9F9893BE-3898-4F5A-AFA8-7370615DBFF9}"/>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6803" r="1934"/>
          <a:stretch/>
        </p:blipFill>
        <p:spPr>
          <a:xfrm>
            <a:off x="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7" name="Title 1">
            <a:extLst>
              <a:ext uri="{FF2B5EF4-FFF2-40B4-BE49-F238E27FC236}">
                <a16:creationId xmlns:a16="http://schemas.microsoft.com/office/drawing/2014/main" id="{4AE2321F-7459-4BB7-8942-05F2B70B635C}"/>
              </a:ext>
            </a:extLst>
          </p:cNvPr>
          <p:cNvSpPr txBox="1">
            <a:spLocks/>
          </p:cNvSpPr>
          <p:nvPr/>
        </p:nvSpPr>
        <p:spPr>
          <a:xfrm>
            <a:off x="63586" y="0"/>
            <a:ext cx="9887490" cy="553998"/>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6000" b="0" kern="1200" cap="none" spc="-50" baseline="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US" sz="3600">
                <a:solidFill>
                  <a:schemeClr val="tx1"/>
                </a:solidFill>
              </a:rPr>
              <a:t>Enabling Accessibility in your Organization</a:t>
            </a:r>
          </a:p>
        </p:txBody>
      </p:sp>
    </p:spTree>
    <p:extLst>
      <p:ext uri="{BB962C8B-B14F-4D97-AF65-F5344CB8AC3E}">
        <p14:creationId xmlns:p14="http://schemas.microsoft.com/office/powerpoint/2010/main" val="23104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1418</TotalTime>
  <Words>1650</Words>
  <Application>Microsoft Office PowerPoint</Application>
  <PresentationFormat>Widescreen</PresentationFormat>
  <Paragraphs>145</Paragraphs>
  <Slides>15</Slides>
  <Notes>6</Notes>
  <HiddenSlides>0</HiddenSlides>
  <MMClips>2</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Arial</vt:lpstr>
      <vt:lpstr>Calibri</vt:lpstr>
      <vt:lpstr>Calibri Light</vt:lpstr>
      <vt:lpstr>proxima-nova</vt:lpstr>
      <vt:lpstr>Segoe UI</vt:lpstr>
      <vt:lpstr>Segoe UI Semibold</vt:lpstr>
      <vt:lpstr>var(--font-inter)</vt:lpstr>
      <vt:lpstr>Wingdings</vt:lpstr>
      <vt:lpstr>Office Theme</vt:lpstr>
      <vt:lpstr>Office Theme</vt:lpstr>
      <vt:lpstr>Power BI Innovators in Accessibility   Cyrus Christian Intelligence Technical Specialist – State and Local Government cychrist@microsoft.com    Danni Olson  Intelligence Technical Specialist – State and Local Government dannio@microsoft.com  </vt:lpstr>
      <vt:lpstr>Accessibility is a responsibility </vt:lpstr>
      <vt:lpstr>Accessibility standards</vt:lpstr>
      <vt:lpstr>ADA vs Section 508 vs WCAG</vt:lpstr>
      <vt:lpstr>Types of Accessibility Features </vt:lpstr>
      <vt:lpstr>PowerPoint Presentation</vt:lpstr>
      <vt:lpstr>Tab Order</vt:lpstr>
      <vt:lpstr>Screen-reader compatibility</vt:lpstr>
      <vt:lpstr>High contrast color view</vt:lpstr>
      <vt:lpstr>Color Contrastor</vt:lpstr>
      <vt:lpstr>Colorblindness Checker </vt:lpstr>
      <vt:lpstr>Show data table and Focus Mode</vt:lpstr>
      <vt:lpstr>Accessibility Checklist</vt:lpstr>
      <vt:lpstr>Roadmap 2022</vt:lpstr>
      <vt:lpstr>Start your Accessibility journey at https://www.youtube.com/user/MSFTEnable   Enable your organization to complete the free Accessibility training at https://docs.microsoft.com/en-us/learn/paths/accessibility-fundamentals/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BI Accessibility Features in Power BI to make reports more  accessible and inclusive. </dc:title>
  <dc:creator>Cyrus Christian</dc:creator>
  <cp:lastModifiedBy>Cyrus Christian</cp:lastModifiedBy>
  <cp:revision>1</cp:revision>
  <dcterms:created xsi:type="dcterms:W3CDTF">2022-04-05T15:55:07Z</dcterms:created>
  <dcterms:modified xsi:type="dcterms:W3CDTF">2022-04-28T18:18:05Z</dcterms:modified>
</cp:coreProperties>
</file>