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1" r:id="rId2"/>
    <p:sldId id="262" r:id="rId3"/>
    <p:sldId id="263" r:id="rId4"/>
    <p:sldId id="264" r:id="rId5"/>
    <p:sldId id="265" r:id="rId6"/>
    <p:sldId id="266" r:id="rId7"/>
    <p:sldId id="274" r:id="rId8"/>
    <p:sldId id="267" r:id="rId9"/>
    <p:sldId id="268" r:id="rId10"/>
    <p:sldId id="273" r:id="rId11"/>
    <p:sldId id="276" r:id="rId12"/>
    <p:sldId id="275" r:id="rId13"/>
    <p:sldId id="269" r:id="rId14"/>
    <p:sldId id="270" r:id="rId15"/>
    <p:sldId id="271" r:id="rId16"/>
    <p:sldId id="27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AFCC7F-BCAC-423B-BF56-A5AC57E1D528}" v="8" dt="2022-03-03T16:45:43.9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yrus Christian" userId="623ada80-6029-4ab1-9a48-49a7bb21c746" providerId="ADAL" clId="{71AFCC7F-BCAC-423B-BF56-A5AC57E1D528}"/>
    <pc:docChg chg="undo redo custSel addSld delSld modSld sldOrd">
      <pc:chgData name="Cyrus Christian" userId="623ada80-6029-4ab1-9a48-49a7bb21c746" providerId="ADAL" clId="{71AFCC7F-BCAC-423B-BF56-A5AC57E1D528}" dt="2022-03-03T16:46:41.498" v="2655" actId="26606"/>
      <pc:docMkLst>
        <pc:docMk/>
      </pc:docMkLst>
      <pc:sldChg chg="modSp mod">
        <pc:chgData name="Cyrus Christian" userId="623ada80-6029-4ab1-9a48-49a7bb21c746" providerId="ADAL" clId="{71AFCC7F-BCAC-423B-BF56-A5AC57E1D528}" dt="2022-03-01T17:36:47.644" v="2466" actId="20577"/>
        <pc:sldMkLst>
          <pc:docMk/>
          <pc:sldMk cId="903890263" sldId="261"/>
        </pc:sldMkLst>
        <pc:spChg chg="mod">
          <ac:chgData name="Cyrus Christian" userId="623ada80-6029-4ab1-9a48-49a7bb21c746" providerId="ADAL" clId="{71AFCC7F-BCAC-423B-BF56-A5AC57E1D528}" dt="2022-03-01T17:36:47.644" v="2466" actId="20577"/>
          <ac:spMkLst>
            <pc:docMk/>
            <pc:sldMk cId="903890263" sldId="261"/>
            <ac:spMk id="2" creationId="{2F62F375-320E-7B4F-AC2C-56955493AFB5}"/>
          </ac:spMkLst>
        </pc:spChg>
      </pc:sldChg>
      <pc:sldChg chg="addSp modSp new mod setBg">
        <pc:chgData name="Cyrus Christian" userId="623ada80-6029-4ab1-9a48-49a7bb21c746" providerId="ADAL" clId="{71AFCC7F-BCAC-423B-BF56-A5AC57E1D528}" dt="2022-02-25T17:27:37.924" v="140" actId="255"/>
        <pc:sldMkLst>
          <pc:docMk/>
          <pc:sldMk cId="4238620975" sldId="262"/>
        </pc:sldMkLst>
        <pc:spChg chg="mod">
          <ac:chgData name="Cyrus Christian" userId="623ada80-6029-4ab1-9a48-49a7bb21c746" providerId="ADAL" clId="{71AFCC7F-BCAC-423B-BF56-A5AC57E1D528}" dt="2022-02-25T17:27:23.733" v="139" actId="26606"/>
          <ac:spMkLst>
            <pc:docMk/>
            <pc:sldMk cId="4238620975" sldId="262"/>
            <ac:spMk id="2" creationId="{F2ACBBBC-F57E-41DE-9F7D-87F059846F3C}"/>
          </ac:spMkLst>
        </pc:spChg>
        <pc:spChg chg="mod">
          <ac:chgData name="Cyrus Christian" userId="623ada80-6029-4ab1-9a48-49a7bb21c746" providerId="ADAL" clId="{71AFCC7F-BCAC-423B-BF56-A5AC57E1D528}" dt="2022-02-25T17:27:37.924" v="140" actId="255"/>
          <ac:spMkLst>
            <pc:docMk/>
            <pc:sldMk cId="4238620975" sldId="262"/>
            <ac:spMk id="3" creationId="{FF88B6C3-9958-44E7-8B59-D6D7998DD46E}"/>
          </ac:spMkLst>
        </pc:spChg>
        <pc:spChg chg="add">
          <ac:chgData name="Cyrus Christian" userId="623ada80-6029-4ab1-9a48-49a7bb21c746" providerId="ADAL" clId="{71AFCC7F-BCAC-423B-BF56-A5AC57E1D528}" dt="2022-02-25T17:27:23.733" v="139" actId="26606"/>
          <ac:spMkLst>
            <pc:docMk/>
            <pc:sldMk cId="4238620975" sldId="262"/>
            <ac:spMk id="8" creationId="{7CB4857B-ED7C-444D-9F04-2F885114A1C2}"/>
          </ac:spMkLst>
        </pc:spChg>
        <pc:spChg chg="add">
          <ac:chgData name="Cyrus Christian" userId="623ada80-6029-4ab1-9a48-49a7bb21c746" providerId="ADAL" clId="{71AFCC7F-BCAC-423B-BF56-A5AC57E1D528}" dt="2022-02-25T17:27:23.733" v="139" actId="26606"/>
          <ac:spMkLst>
            <pc:docMk/>
            <pc:sldMk cId="4238620975" sldId="262"/>
            <ac:spMk id="10" creationId="{D18046FB-44EA-4FD8-A585-EA09A319B2D0}"/>
          </ac:spMkLst>
        </pc:spChg>
        <pc:spChg chg="add">
          <ac:chgData name="Cyrus Christian" userId="623ada80-6029-4ab1-9a48-49a7bb21c746" providerId="ADAL" clId="{71AFCC7F-BCAC-423B-BF56-A5AC57E1D528}" dt="2022-02-25T17:27:23.733" v="139" actId="26606"/>
          <ac:spMkLst>
            <pc:docMk/>
            <pc:sldMk cId="4238620975" sldId="262"/>
            <ac:spMk id="12" creationId="{479F5F2B-8B58-4140-AE6A-51F6C67B18D9}"/>
          </ac:spMkLst>
        </pc:spChg>
      </pc:sldChg>
      <pc:sldChg chg="addSp delSp modSp new mod setBg">
        <pc:chgData name="Cyrus Christian" userId="623ada80-6029-4ab1-9a48-49a7bb21c746" providerId="ADAL" clId="{71AFCC7F-BCAC-423B-BF56-A5AC57E1D528}" dt="2022-02-25T18:57:07.262" v="506" actId="26606"/>
        <pc:sldMkLst>
          <pc:docMk/>
          <pc:sldMk cId="1370740672" sldId="263"/>
        </pc:sldMkLst>
        <pc:spChg chg="mod">
          <ac:chgData name="Cyrus Christian" userId="623ada80-6029-4ab1-9a48-49a7bb21c746" providerId="ADAL" clId="{71AFCC7F-BCAC-423B-BF56-A5AC57E1D528}" dt="2022-02-25T18:57:07.230" v="505" actId="26606"/>
          <ac:spMkLst>
            <pc:docMk/>
            <pc:sldMk cId="1370740672" sldId="263"/>
            <ac:spMk id="2" creationId="{91DE8685-72CF-4DAD-AA81-D146404F29CD}"/>
          </ac:spMkLst>
        </pc:spChg>
        <pc:spChg chg="del mod">
          <ac:chgData name="Cyrus Christian" userId="623ada80-6029-4ab1-9a48-49a7bb21c746" providerId="ADAL" clId="{71AFCC7F-BCAC-423B-BF56-A5AC57E1D528}" dt="2022-02-25T18:56:21.065" v="503" actId="26606"/>
          <ac:spMkLst>
            <pc:docMk/>
            <pc:sldMk cId="1370740672" sldId="263"/>
            <ac:spMk id="3" creationId="{645BE70B-97F0-4CEE-A723-B647F405306D}"/>
          </ac:spMkLst>
        </pc:spChg>
        <pc:spChg chg="add del">
          <ac:chgData name="Cyrus Christian" userId="623ada80-6029-4ab1-9a48-49a7bb21c746" providerId="ADAL" clId="{71AFCC7F-BCAC-423B-BF56-A5AC57E1D528}" dt="2022-02-25T18:57:07.262" v="506" actId="26606"/>
          <ac:spMkLst>
            <pc:docMk/>
            <pc:sldMk cId="1370740672" sldId="263"/>
            <ac:spMk id="9" creationId="{B819A166-7571-4003-A6B8-B62034C3ED30}"/>
          </ac:spMkLst>
        </pc:spChg>
        <pc:spChg chg="add del">
          <ac:chgData name="Cyrus Christian" userId="623ada80-6029-4ab1-9a48-49a7bb21c746" providerId="ADAL" clId="{71AFCC7F-BCAC-423B-BF56-A5AC57E1D528}" dt="2022-02-25T18:57:07.230" v="505" actId="26606"/>
          <ac:spMkLst>
            <pc:docMk/>
            <pc:sldMk cId="1370740672" sldId="263"/>
            <ac:spMk id="14" creationId="{DCC231C8-C761-4B31-9B1C-C6D19248C6B3}"/>
          </ac:spMkLst>
        </pc:spChg>
        <pc:spChg chg="add">
          <ac:chgData name="Cyrus Christian" userId="623ada80-6029-4ab1-9a48-49a7bb21c746" providerId="ADAL" clId="{71AFCC7F-BCAC-423B-BF56-A5AC57E1D528}" dt="2022-02-25T18:57:07.262" v="506" actId="26606"/>
          <ac:spMkLst>
            <pc:docMk/>
            <pc:sldMk cId="1370740672" sldId="263"/>
            <ac:spMk id="16" creationId="{B819A166-7571-4003-A6B8-B62034C3ED30}"/>
          </ac:spMkLst>
        </pc:spChg>
        <pc:graphicFrameChg chg="add mod modGraphic">
          <ac:chgData name="Cyrus Christian" userId="623ada80-6029-4ab1-9a48-49a7bb21c746" providerId="ADAL" clId="{71AFCC7F-BCAC-423B-BF56-A5AC57E1D528}" dt="2022-02-25T18:57:07.262" v="506" actId="26606"/>
          <ac:graphicFrameMkLst>
            <pc:docMk/>
            <pc:sldMk cId="1370740672" sldId="263"/>
            <ac:graphicFrameMk id="5" creationId="{A15E7EDE-74CC-440D-9107-10322327F5DF}"/>
          </ac:graphicFrameMkLst>
        </pc:graphicFrameChg>
      </pc:sldChg>
      <pc:sldChg chg="addSp delSp modSp new mod setBg">
        <pc:chgData name="Cyrus Christian" userId="623ada80-6029-4ab1-9a48-49a7bb21c746" providerId="ADAL" clId="{71AFCC7F-BCAC-423B-BF56-A5AC57E1D528}" dt="2022-02-25T19:06:38.379" v="624" actId="26606"/>
        <pc:sldMkLst>
          <pc:docMk/>
          <pc:sldMk cId="4120959255" sldId="264"/>
        </pc:sldMkLst>
        <pc:spChg chg="mod">
          <ac:chgData name="Cyrus Christian" userId="623ada80-6029-4ab1-9a48-49a7bb21c746" providerId="ADAL" clId="{71AFCC7F-BCAC-423B-BF56-A5AC57E1D528}" dt="2022-02-25T19:06:38.379" v="624" actId="26606"/>
          <ac:spMkLst>
            <pc:docMk/>
            <pc:sldMk cId="4120959255" sldId="264"/>
            <ac:spMk id="2" creationId="{D8D05CA7-38FD-4E35-B330-5E8683F17FE3}"/>
          </ac:spMkLst>
        </pc:spChg>
        <pc:spChg chg="del mod">
          <ac:chgData name="Cyrus Christian" userId="623ada80-6029-4ab1-9a48-49a7bb21c746" providerId="ADAL" clId="{71AFCC7F-BCAC-423B-BF56-A5AC57E1D528}" dt="2022-02-25T19:06:38.379" v="624" actId="26606"/>
          <ac:spMkLst>
            <pc:docMk/>
            <pc:sldMk cId="4120959255" sldId="264"/>
            <ac:spMk id="3" creationId="{F990F042-EE48-4623-A98E-647CB440B95E}"/>
          </ac:spMkLst>
        </pc:spChg>
        <pc:spChg chg="add">
          <ac:chgData name="Cyrus Christian" userId="623ada80-6029-4ab1-9a48-49a7bb21c746" providerId="ADAL" clId="{71AFCC7F-BCAC-423B-BF56-A5AC57E1D528}" dt="2022-02-25T19:06:38.379" v="624" actId="26606"/>
          <ac:spMkLst>
            <pc:docMk/>
            <pc:sldMk cId="4120959255" sldId="264"/>
            <ac:spMk id="9" creationId="{B819A166-7571-4003-A6B8-B62034C3ED30}"/>
          </ac:spMkLst>
        </pc:spChg>
        <pc:graphicFrameChg chg="add">
          <ac:chgData name="Cyrus Christian" userId="623ada80-6029-4ab1-9a48-49a7bb21c746" providerId="ADAL" clId="{71AFCC7F-BCAC-423B-BF56-A5AC57E1D528}" dt="2022-02-25T19:06:38.379" v="624" actId="26606"/>
          <ac:graphicFrameMkLst>
            <pc:docMk/>
            <pc:sldMk cId="4120959255" sldId="264"/>
            <ac:graphicFrameMk id="5" creationId="{25657DFB-A4D0-4C83-87BC-08543031E3E3}"/>
          </ac:graphicFrameMkLst>
        </pc:graphicFrameChg>
      </pc:sldChg>
      <pc:sldChg chg="addSp delSp modSp new mod setBg">
        <pc:chgData name="Cyrus Christian" userId="623ada80-6029-4ab1-9a48-49a7bb21c746" providerId="ADAL" clId="{71AFCC7F-BCAC-423B-BF56-A5AC57E1D528}" dt="2022-02-25T19:13:08.249" v="841" actId="26606"/>
        <pc:sldMkLst>
          <pc:docMk/>
          <pc:sldMk cId="367486425" sldId="265"/>
        </pc:sldMkLst>
        <pc:spChg chg="mod">
          <ac:chgData name="Cyrus Christian" userId="623ada80-6029-4ab1-9a48-49a7bb21c746" providerId="ADAL" clId="{71AFCC7F-BCAC-423B-BF56-A5AC57E1D528}" dt="2022-02-25T19:13:08.249" v="841" actId="26606"/>
          <ac:spMkLst>
            <pc:docMk/>
            <pc:sldMk cId="367486425" sldId="265"/>
            <ac:spMk id="2" creationId="{4CBD2B53-DF1F-4305-BAB0-6F080091B0E7}"/>
          </ac:spMkLst>
        </pc:spChg>
        <pc:spChg chg="add del mod">
          <ac:chgData name="Cyrus Christian" userId="623ada80-6029-4ab1-9a48-49a7bb21c746" providerId="ADAL" clId="{71AFCC7F-BCAC-423B-BF56-A5AC57E1D528}" dt="2022-02-25T19:13:08.249" v="841" actId="26606"/>
          <ac:spMkLst>
            <pc:docMk/>
            <pc:sldMk cId="367486425" sldId="265"/>
            <ac:spMk id="3" creationId="{3BEE715C-5ED4-433B-B7D1-C2B53C4E0A56}"/>
          </ac:spMkLst>
        </pc:spChg>
        <pc:spChg chg="add del mod">
          <ac:chgData name="Cyrus Christian" userId="623ada80-6029-4ab1-9a48-49a7bb21c746" providerId="ADAL" clId="{71AFCC7F-BCAC-423B-BF56-A5AC57E1D528}" dt="2022-02-25T19:12:49.993" v="839" actId="26606"/>
          <ac:spMkLst>
            <pc:docMk/>
            <pc:sldMk cId="367486425" sldId="265"/>
            <ac:spMk id="11" creationId="{888BB8A9-D48C-4313-9170-85DB0D648255}"/>
          </ac:spMkLst>
        </pc:spChg>
        <pc:spChg chg="add del">
          <ac:chgData name="Cyrus Christian" userId="623ada80-6029-4ab1-9a48-49a7bb21c746" providerId="ADAL" clId="{71AFCC7F-BCAC-423B-BF56-A5AC57E1D528}" dt="2022-02-25T19:12:49.993" v="839" actId="26606"/>
          <ac:spMkLst>
            <pc:docMk/>
            <pc:sldMk cId="367486425" sldId="265"/>
            <ac:spMk id="12" creationId="{5E39A796-BE83-48B1-B33F-35C4A32AAB57}"/>
          </ac:spMkLst>
        </pc:spChg>
        <pc:spChg chg="add del">
          <ac:chgData name="Cyrus Christian" userId="623ada80-6029-4ab1-9a48-49a7bb21c746" providerId="ADAL" clId="{71AFCC7F-BCAC-423B-BF56-A5AC57E1D528}" dt="2022-02-25T19:12:49.993" v="839" actId="26606"/>
          <ac:spMkLst>
            <pc:docMk/>
            <pc:sldMk cId="367486425" sldId="265"/>
            <ac:spMk id="14" creationId="{72F84B47-E267-4194-8194-831DB7B5547F}"/>
          </ac:spMkLst>
        </pc:spChg>
        <pc:spChg chg="add del">
          <ac:chgData name="Cyrus Christian" userId="623ada80-6029-4ab1-9a48-49a7bb21c746" providerId="ADAL" clId="{71AFCC7F-BCAC-423B-BF56-A5AC57E1D528}" dt="2022-02-25T19:13:08.249" v="841" actId="26606"/>
          <ac:spMkLst>
            <pc:docMk/>
            <pc:sldMk cId="367486425" sldId="265"/>
            <ac:spMk id="19" creationId="{815925C2-A704-4D47-B1C1-3FCA52512EC1}"/>
          </ac:spMkLst>
        </pc:spChg>
        <pc:spChg chg="add del">
          <ac:chgData name="Cyrus Christian" userId="623ada80-6029-4ab1-9a48-49a7bb21c746" providerId="ADAL" clId="{71AFCC7F-BCAC-423B-BF56-A5AC57E1D528}" dt="2022-02-25T19:13:08.249" v="841" actId="26606"/>
          <ac:spMkLst>
            <pc:docMk/>
            <pc:sldMk cId="367486425" sldId="265"/>
            <ac:spMk id="21" creationId="{01D4315C-C23C-4FD3-98DF-08C29E2292A8}"/>
          </ac:spMkLst>
        </pc:spChg>
        <pc:spChg chg="add">
          <ac:chgData name="Cyrus Christian" userId="623ada80-6029-4ab1-9a48-49a7bb21c746" providerId="ADAL" clId="{71AFCC7F-BCAC-423B-BF56-A5AC57E1D528}" dt="2022-02-25T19:13:08.249" v="841" actId="26606"/>
          <ac:spMkLst>
            <pc:docMk/>
            <pc:sldMk cId="367486425" sldId="265"/>
            <ac:spMk id="39" creationId="{907EF6B7-1338-4443-8C46-6A318D952DFD}"/>
          </ac:spMkLst>
        </pc:spChg>
        <pc:spChg chg="add">
          <ac:chgData name="Cyrus Christian" userId="623ada80-6029-4ab1-9a48-49a7bb21c746" providerId="ADAL" clId="{71AFCC7F-BCAC-423B-BF56-A5AC57E1D528}" dt="2022-02-25T19:13:08.249" v="841" actId="26606"/>
          <ac:spMkLst>
            <pc:docMk/>
            <pc:sldMk cId="367486425" sldId="265"/>
            <ac:spMk id="41" creationId="{DAAE4CDD-124C-4DCF-9584-B6033B545DD5}"/>
          </ac:spMkLst>
        </pc:spChg>
        <pc:spChg chg="add">
          <ac:chgData name="Cyrus Christian" userId="623ada80-6029-4ab1-9a48-49a7bb21c746" providerId="ADAL" clId="{71AFCC7F-BCAC-423B-BF56-A5AC57E1D528}" dt="2022-02-25T19:13:08.249" v="841" actId="26606"/>
          <ac:spMkLst>
            <pc:docMk/>
            <pc:sldMk cId="367486425" sldId="265"/>
            <ac:spMk id="43" creationId="{081E4A58-353D-44AE-B2FC-2A74E2E400F7}"/>
          </ac:spMkLst>
        </pc:spChg>
        <pc:grpChg chg="add del">
          <ac:chgData name="Cyrus Christian" userId="623ada80-6029-4ab1-9a48-49a7bb21c746" providerId="ADAL" clId="{71AFCC7F-BCAC-423B-BF56-A5AC57E1D528}" dt="2022-02-25T19:13:08.249" v="841" actId="26606"/>
          <ac:grpSpMkLst>
            <pc:docMk/>
            <pc:sldMk cId="367486425" sldId="265"/>
            <ac:grpSpMk id="23" creationId="{5E6B47BC-43FD-4C91-8BFF-B41B99A8A39E}"/>
          </ac:grpSpMkLst>
        </pc:grpChg>
        <pc:grpChg chg="add del">
          <ac:chgData name="Cyrus Christian" userId="623ada80-6029-4ab1-9a48-49a7bb21c746" providerId="ADAL" clId="{71AFCC7F-BCAC-423B-BF56-A5AC57E1D528}" dt="2022-02-25T19:13:08.249" v="841" actId="26606"/>
          <ac:grpSpMkLst>
            <pc:docMk/>
            <pc:sldMk cId="367486425" sldId="265"/>
            <ac:grpSpMk id="27" creationId="{43F5E015-E085-4624-B431-B42414448684}"/>
          </ac:grpSpMkLst>
        </pc:grpChg>
        <pc:picChg chg="add del mod ord">
          <ac:chgData name="Cyrus Christian" userId="623ada80-6029-4ab1-9a48-49a7bb21c746" providerId="ADAL" clId="{71AFCC7F-BCAC-423B-BF56-A5AC57E1D528}" dt="2022-02-25T19:09:28.274" v="654" actId="22"/>
          <ac:picMkLst>
            <pc:docMk/>
            <pc:sldMk cId="367486425" sldId="265"/>
            <ac:picMk id="5" creationId="{B05A57CE-45DE-4015-8E2C-104435F07DD5}"/>
          </ac:picMkLst>
        </pc:picChg>
        <pc:picChg chg="add del mod">
          <ac:chgData name="Cyrus Christian" userId="623ada80-6029-4ab1-9a48-49a7bb21c746" providerId="ADAL" clId="{71AFCC7F-BCAC-423B-BF56-A5AC57E1D528}" dt="2022-02-25T19:12:26.399" v="835" actId="478"/>
          <ac:picMkLst>
            <pc:docMk/>
            <pc:sldMk cId="367486425" sldId="265"/>
            <ac:picMk id="7" creationId="{4E4C6FCF-A771-44B2-9277-9E3BA39CE9C8}"/>
          </ac:picMkLst>
        </pc:picChg>
      </pc:sldChg>
      <pc:sldChg chg="addSp delSp modSp add mod">
        <pc:chgData name="Cyrus Christian" userId="623ada80-6029-4ab1-9a48-49a7bb21c746" providerId="ADAL" clId="{71AFCC7F-BCAC-423B-BF56-A5AC57E1D528}" dt="2022-02-25T19:13:47.496" v="857" actId="26606"/>
        <pc:sldMkLst>
          <pc:docMk/>
          <pc:sldMk cId="343616721" sldId="266"/>
        </pc:sldMkLst>
        <pc:spChg chg="mod">
          <ac:chgData name="Cyrus Christian" userId="623ada80-6029-4ab1-9a48-49a7bb21c746" providerId="ADAL" clId="{71AFCC7F-BCAC-423B-BF56-A5AC57E1D528}" dt="2022-02-25T19:13:47.496" v="857" actId="26606"/>
          <ac:spMkLst>
            <pc:docMk/>
            <pc:sldMk cId="343616721" sldId="266"/>
            <ac:spMk id="2" creationId="{4CBD2B53-DF1F-4305-BAB0-6F080091B0E7}"/>
          </ac:spMkLst>
        </pc:spChg>
        <pc:spChg chg="mod ord">
          <ac:chgData name="Cyrus Christian" userId="623ada80-6029-4ab1-9a48-49a7bb21c746" providerId="ADAL" clId="{71AFCC7F-BCAC-423B-BF56-A5AC57E1D528}" dt="2022-02-25T19:13:47.496" v="857" actId="26606"/>
          <ac:spMkLst>
            <pc:docMk/>
            <pc:sldMk cId="343616721" sldId="266"/>
            <ac:spMk id="3" creationId="{3BEE715C-5ED4-433B-B7D1-C2B53C4E0A56}"/>
          </ac:spMkLst>
        </pc:spChg>
        <pc:spChg chg="add del">
          <ac:chgData name="Cyrus Christian" userId="623ada80-6029-4ab1-9a48-49a7bb21c746" providerId="ADAL" clId="{71AFCC7F-BCAC-423B-BF56-A5AC57E1D528}" dt="2022-02-25T19:13:47.496" v="857" actId="26606"/>
          <ac:spMkLst>
            <pc:docMk/>
            <pc:sldMk cId="343616721" sldId="266"/>
            <ac:spMk id="12" creationId="{5E39A796-BE83-48B1-B33F-35C4A32AAB57}"/>
          </ac:spMkLst>
        </pc:spChg>
        <pc:spChg chg="add del">
          <ac:chgData name="Cyrus Christian" userId="623ada80-6029-4ab1-9a48-49a7bb21c746" providerId="ADAL" clId="{71AFCC7F-BCAC-423B-BF56-A5AC57E1D528}" dt="2022-02-25T19:13:47.496" v="857" actId="26606"/>
          <ac:spMkLst>
            <pc:docMk/>
            <pc:sldMk cId="343616721" sldId="266"/>
            <ac:spMk id="14" creationId="{72F84B47-E267-4194-8194-831DB7B5547F}"/>
          </ac:spMkLst>
        </pc:spChg>
        <pc:spChg chg="add del">
          <ac:chgData name="Cyrus Christian" userId="623ada80-6029-4ab1-9a48-49a7bb21c746" providerId="ADAL" clId="{71AFCC7F-BCAC-423B-BF56-A5AC57E1D528}" dt="2022-02-25T19:13:47.496" v="857" actId="26606"/>
          <ac:spMkLst>
            <pc:docMk/>
            <pc:sldMk cId="343616721" sldId="266"/>
            <ac:spMk id="19" creationId="{2EB492CD-616E-47F8-933B-5E2D952A0593}"/>
          </ac:spMkLst>
        </pc:spChg>
        <pc:spChg chg="add del">
          <ac:chgData name="Cyrus Christian" userId="623ada80-6029-4ab1-9a48-49a7bb21c746" providerId="ADAL" clId="{71AFCC7F-BCAC-423B-BF56-A5AC57E1D528}" dt="2022-02-25T19:13:47.496" v="857" actId="26606"/>
          <ac:spMkLst>
            <pc:docMk/>
            <pc:sldMk cId="343616721" sldId="266"/>
            <ac:spMk id="21" creationId="{59383CF9-23B5-4335-9B21-1791C4CF1C75}"/>
          </ac:spMkLst>
        </pc:spChg>
        <pc:spChg chg="add del">
          <ac:chgData name="Cyrus Christian" userId="623ada80-6029-4ab1-9a48-49a7bb21c746" providerId="ADAL" clId="{71AFCC7F-BCAC-423B-BF56-A5AC57E1D528}" dt="2022-02-25T19:13:47.496" v="857" actId="26606"/>
          <ac:spMkLst>
            <pc:docMk/>
            <pc:sldMk cId="343616721" sldId="266"/>
            <ac:spMk id="23" creationId="{0007FE00-9498-4706-B255-6437B0252C02}"/>
          </ac:spMkLst>
        </pc:spChg>
        <pc:picChg chg="mod">
          <ac:chgData name="Cyrus Christian" userId="623ada80-6029-4ab1-9a48-49a7bb21c746" providerId="ADAL" clId="{71AFCC7F-BCAC-423B-BF56-A5AC57E1D528}" dt="2022-02-25T19:13:47.496" v="857" actId="26606"/>
          <ac:picMkLst>
            <pc:docMk/>
            <pc:sldMk cId="343616721" sldId="266"/>
            <ac:picMk id="7" creationId="{4E4C6FCF-A771-44B2-9277-9E3BA39CE9C8}"/>
          </ac:picMkLst>
        </pc:picChg>
      </pc:sldChg>
      <pc:sldChg chg="addSp modSp new mod setBg">
        <pc:chgData name="Cyrus Christian" userId="623ada80-6029-4ab1-9a48-49a7bb21c746" providerId="ADAL" clId="{71AFCC7F-BCAC-423B-BF56-A5AC57E1D528}" dt="2022-02-28T15:36:09.455" v="1101" actId="26606"/>
        <pc:sldMkLst>
          <pc:docMk/>
          <pc:sldMk cId="3325916542" sldId="267"/>
        </pc:sldMkLst>
        <pc:spChg chg="mod">
          <ac:chgData name="Cyrus Christian" userId="623ada80-6029-4ab1-9a48-49a7bb21c746" providerId="ADAL" clId="{71AFCC7F-BCAC-423B-BF56-A5AC57E1D528}" dt="2022-02-28T15:36:09.455" v="1101" actId="26606"/>
          <ac:spMkLst>
            <pc:docMk/>
            <pc:sldMk cId="3325916542" sldId="267"/>
            <ac:spMk id="2" creationId="{057A34DD-FE23-431B-94EC-D944B5814E90}"/>
          </ac:spMkLst>
        </pc:spChg>
        <pc:spChg chg="mod">
          <ac:chgData name="Cyrus Christian" userId="623ada80-6029-4ab1-9a48-49a7bb21c746" providerId="ADAL" clId="{71AFCC7F-BCAC-423B-BF56-A5AC57E1D528}" dt="2022-02-28T15:36:09.455" v="1101" actId="26606"/>
          <ac:spMkLst>
            <pc:docMk/>
            <pc:sldMk cId="3325916542" sldId="267"/>
            <ac:spMk id="3" creationId="{3D6AB5E7-6230-4E84-A49B-FECB1F908D0C}"/>
          </ac:spMkLst>
        </pc:spChg>
        <pc:spChg chg="add">
          <ac:chgData name="Cyrus Christian" userId="623ada80-6029-4ab1-9a48-49a7bb21c746" providerId="ADAL" clId="{71AFCC7F-BCAC-423B-BF56-A5AC57E1D528}" dt="2022-02-28T15:36:09.455" v="1101" actId="26606"/>
          <ac:spMkLst>
            <pc:docMk/>
            <pc:sldMk cId="3325916542" sldId="267"/>
            <ac:spMk id="10" creationId="{81AEB8A9-B768-4E30-BA55-D919E6687343}"/>
          </ac:spMkLst>
        </pc:spChg>
        <pc:picChg chg="add mod">
          <ac:chgData name="Cyrus Christian" userId="623ada80-6029-4ab1-9a48-49a7bb21c746" providerId="ADAL" clId="{71AFCC7F-BCAC-423B-BF56-A5AC57E1D528}" dt="2022-02-28T15:36:09.455" v="1101" actId="26606"/>
          <ac:picMkLst>
            <pc:docMk/>
            <pc:sldMk cId="3325916542" sldId="267"/>
            <ac:picMk id="5" creationId="{10A421DC-8D16-4B9D-BCFF-F535E59402CA}"/>
          </ac:picMkLst>
        </pc:picChg>
      </pc:sldChg>
      <pc:sldChg chg="addSp modSp new mod setBg">
        <pc:chgData name="Cyrus Christian" userId="623ada80-6029-4ab1-9a48-49a7bb21c746" providerId="ADAL" clId="{71AFCC7F-BCAC-423B-BF56-A5AC57E1D528}" dt="2022-02-28T15:47:15.214" v="1308" actId="20577"/>
        <pc:sldMkLst>
          <pc:docMk/>
          <pc:sldMk cId="2911756692" sldId="268"/>
        </pc:sldMkLst>
        <pc:spChg chg="mod">
          <ac:chgData name="Cyrus Christian" userId="623ada80-6029-4ab1-9a48-49a7bb21c746" providerId="ADAL" clId="{71AFCC7F-BCAC-423B-BF56-A5AC57E1D528}" dt="2022-02-28T15:40:54.928" v="1255" actId="26606"/>
          <ac:spMkLst>
            <pc:docMk/>
            <pc:sldMk cId="2911756692" sldId="268"/>
            <ac:spMk id="2" creationId="{DFF3CC01-CBAE-47D2-A319-8EA5F557D7D9}"/>
          </ac:spMkLst>
        </pc:spChg>
        <pc:spChg chg="mod">
          <ac:chgData name="Cyrus Christian" userId="623ada80-6029-4ab1-9a48-49a7bb21c746" providerId="ADAL" clId="{71AFCC7F-BCAC-423B-BF56-A5AC57E1D528}" dt="2022-02-28T15:47:15.214" v="1308" actId="20577"/>
          <ac:spMkLst>
            <pc:docMk/>
            <pc:sldMk cId="2911756692" sldId="268"/>
            <ac:spMk id="3" creationId="{E6F51F6C-8186-4107-A6AA-0533F63535C5}"/>
          </ac:spMkLst>
        </pc:spChg>
        <pc:spChg chg="add">
          <ac:chgData name="Cyrus Christian" userId="623ada80-6029-4ab1-9a48-49a7bb21c746" providerId="ADAL" clId="{71AFCC7F-BCAC-423B-BF56-A5AC57E1D528}" dt="2022-02-28T15:40:54.928" v="1255" actId="26606"/>
          <ac:spMkLst>
            <pc:docMk/>
            <pc:sldMk cId="2911756692" sldId="268"/>
            <ac:spMk id="10" creationId="{5E39A796-BE83-48B1-B33F-35C4A32AAB57}"/>
          </ac:spMkLst>
        </pc:spChg>
        <pc:spChg chg="add">
          <ac:chgData name="Cyrus Christian" userId="623ada80-6029-4ab1-9a48-49a7bb21c746" providerId="ADAL" clId="{71AFCC7F-BCAC-423B-BF56-A5AC57E1D528}" dt="2022-02-28T15:40:54.928" v="1255" actId="26606"/>
          <ac:spMkLst>
            <pc:docMk/>
            <pc:sldMk cId="2911756692" sldId="268"/>
            <ac:spMk id="12" creationId="{72F84B47-E267-4194-8194-831DB7B5547F}"/>
          </ac:spMkLst>
        </pc:spChg>
        <pc:picChg chg="add mod">
          <ac:chgData name="Cyrus Christian" userId="623ada80-6029-4ab1-9a48-49a7bb21c746" providerId="ADAL" clId="{71AFCC7F-BCAC-423B-BF56-A5AC57E1D528}" dt="2022-02-28T15:40:54.928" v="1255" actId="26606"/>
          <ac:picMkLst>
            <pc:docMk/>
            <pc:sldMk cId="2911756692" sldId="268"/>
            <ac:picMk id="5" creationId="{B11FA205-44E7-4407-B97C-9BD0BBC1B936}"/>
          </ac:picMkLst>
        </pc:picChg>
      </pc:sldChg>
      <pc:sldChg chg="addSp delSp modSp new mod setBg">
        <pc:chgData name="Cyrus Christian" userId="623ada80-6029-4ab1-9a48-49a7bb21c746" providerId="ADAL" clId="{71AFCC7F-BCAC-423B-BF56-A5AC57E1D528}" dt="2022-02-28T23:35:33.478" v="2412" actId="20577"/>
        <pc:sldMkLst>
          <pc:docMk/>
          <pc:sldMk cId="782075034" sldId="269"/>
        </pc:sldMkLst>
        <pc:spChg chg="mod">
          <ac:chgData name="Cyrus Christian" userId="623ada80-6029-4ab1-9a48-49a7bb21c746" providerId="ADAL" clId="{71AFCC7F-BCAC-423B-BF56-A5AC57E1D528}" dt="2022-02-28T16:20:07.031" v="1847" actId="26606"/>
          <ac:spMkLst>
            <pc:docMk/>
            <pc:sldMk cId="782075034" sldId="269"/>
            <ac:spMk id="2" creationId="{E65679D8-04BE-4012-8730-BF356671AE28}"/>
          </ac:spMkLst>
        </pc:spChg>
        <pc:spChg chg="mod">
          <ac:chgData name="Cyrus Christian" userId="623ada80-6029-4ab1-9a48-49a7bb21c746" providerId="ADAL" clId="{71AFCC7F-BCAC-423B-BF56-A5AC57E1D528}" dt="2022-02-28T23:35:33.478" v="2412" actId="20577"/>
          <ac:spMkLst>
            <pc:docMk/>
            <pc:sldMk cId="782075034" sldId="269"/>
            <ac:spMk id="3" creationId="{60457EAD-823F-467A-B84D-460DC850F8FE}"/>
          </ac:spMkLst>
        </pc:spChg>
        <pc:spChg chg="add del">
          <ac:chgData name="Cyrus Christian" userId="623ada80-6029-4ab1-9a48-49a7bb21c746" providerId="ADAL" clId="{71AFCC7F-BCAC-423B-BF56-A5AC57E1D528}" dt="2022-02-28T16:19:59.466" v="1846"/>
          <ac:spMkLst>
            <pc:docMk/>
            <pc:sldMk cId="782075034" sldId="269"/>
            <ac:spMk id="4" creationId="{11532CB2-BE94-4112-83D2-DA1750A80D3C}"/>
          </ac:spMkLst>
        </pc:spChg>
        <pc:spChg chg="add">
          <ac:chgData name="Cyrus Christian" userId="623ada80-6029-4ab1-9a48-49a7bb21c746" providerId="ADAL" clId="{71AFCC7F-BCAC-423B-BF56-A5AC57E1D528}" dt="2022-02-28T16:20:07.031" v="1847" actId="26606"/>
          <ac:spMkLst>
            <pc:docMk/>
            <pc:sldMk cId="782075034" sldId="269"/>
            <ac:spMk id="8" creationId="{907EF6B7-1338-4443-8C46-6A318D952DFD}"/>
          </ac:spMkLst>
        </pc:spChg>
        <pc:spChg chg="add">
          <ac:chgData name="Cyrus Christian" userId="623ada80-6029-4ab1-9a48-49a7bb21c746" providerId="ADAL" clId="{71AFCC7F-BCAC-423B-BF56-A5AC57E1D528}" dt="2022-02-28T16:20:07.031" v="1847" actId="26606"/>
          <ac:spMkLst>
            <pc:docMk/>
            <pc:sldMk cId="782075034" sldId="269"/>
            <ac:spMk id="10" creationId="{DAAE4CDD-124C-4DCF-9584-B6033B545DD5}"/>
          </ac:spMkLst>
        </pc:spChg>
        <pc:spChg chg="add">
          <ac:chgData name="Cyrus Christian" userId="623ada80-6029-4ab1-9a48-49a7bb21c746" providerId="ADAL" clId="{71AFCC7F-BCAC-423B-BF56-A5AC57E1D528}" dt="2022-02-28T16:20:07.031" v="1847" actId="26606"/>
          <ac:spMkLst>
            <pc:docMk/>
            <pc:sldMk cId="782075034" sldId="269"/>
            <ac:spMk id="12" creationId="{081E4A58-353D-44AE-B2FC-2A74E2E400F7}"/>
          </ac:spMkLst>
        </pc:spChg>
      </pc:sldChg>
      <pc:sldChg chg="addSp delSp modSp new mod setBg">
        <pc:chgData name="Cyrus Christian" userId="623ada80-6029-4ab1-9a48-49a7bb21c746" providerId="ADAL" clId="{71AFCC7F-BCAC-423B-BF56-A5AC57E1D528}" dt="2022-02-28T16:24:33.487" v="1903" actId="26606"/>
        <pc:sldMkLst>
          <pc:docMk/>
          <pc:sldMk cId="4141338595" sldId="270"/>
        </pc:sldMkLst>
        <pc:spChg chg="mod">
          <ac:chgData name="Cyrus Christian" userId="623ada80-6029-4ab1-9a48-49a7bb21c746" providerId="ADAL" clId="{71AFCC7F-BCAC-423B-BF56-A5AC57E1D528}" dt="2022-02-28T16:24:33.487" v="1903" actId="26606"/>
          <ac:spMkLst>
            <pc:docMk/>
            <pc:sldMk cId="4141338595" sldId="270"/>
            <ac:spMk id="2" creationId="{18DFDB6C-87C4-420F-BCE0-DD5B78DF53E1}"/>
          </ac:spMkLst>
        </pc:spChg>
        <pc:spChg chg="add del">
          <ac:chgData name="Cyrus Christian" userId="623ada80-6029-4ab1-9a48-49a7bb21c746" providerId="ADAL" clId="{71AFCC7F-BCAC-423B-BF56-A5AC57E1D528}" dt="2022-02-28T16:23:09.485" v="1855" actId="22"/>
          <ac:spMkLst>
            <pc:docMk/>
            <pc:sldMk cId="4141338595" sldId="270"/>
            <ac:spMk id="3" creationId="{51A8A669-31F9-43D0-8B92-04D5E5284FA6}"/>
          </ac:spMkLst>
        </pc:spChg>
        <pc:spChg chg="add del mod">
          <ac:chgData name="Cyrus Christian" userId="623ada80-6029-4ab1-9a48-49a7bb21c746" providerId="ADAL" clId="{71AFCC7F-BCAC-423B-BF56-A5AC57E1D528}" dt="2022-02-28T16:20:45.165" v="1854"/>
          <ac:spMkLst>
            <pc:docMk/>
            <pc:sldMk cId="4141338595" sldId="270"/>
            <ac:spMk id="4" creationId="{E3EB2E9C-AAD7-4836-8F22-B437D3B579D2}"/>
          </ac:spMkLst>
        </pc:spChg>
        <pc:spChg chg="add del mod">
          <ac:chgData name="Cyrus Christian" userId="623ada80-6029-4ab1-9a48-49a7bb21c746" providerId="ADAL" clId="{71AFCC7F-BCAC-423B-BF56-A5AC57E1D528}" dt="2022-02-28T16:24:06.017" v="1863" actId="22"/>
          <ac:spMkLst>
            <pc:docMk/>
            <pc:sldMk cId="4141338595" sldId="270"/>
            <ac:spMk id="8" creationId="{1DB7B3C8-06EC-45DA-B158-5827AC8F018A}"/>
          </ac:spMkLst>
        </pc:spChg>
        <pc:spChg chg="add">
          <ac:chgData name="Cyrus Christian" userId="623ada80-6029-4ab1-9a48-49a7bb21c746" providerId="ADAL" clId="{71AFCC7F-BCAC-423B-BF56-A5AC57E1D528}" dt="2022-02-28T16:24:33.487" v="1903" actId="26606"/>
          <ac:spMkLst>
            <pc:docMk/>
            <pc:sldMk cId="4141338595" sldId="270"/>
            <ac:spMk id="17" creationId="{C3896A03-3945-419A-B66B-4EE266EDD152}"/>
          </ac:spMkLst>
        </pc:spChg>
        <pc:spChg chg="add">
          <ac:chgData name="Cyrus Christian" userId="623ada80-6029-4ab1-9a48-49a7bb21c746" providerId="ADAL" clId="{71AFCC7F-BCAC-423B-BF56-A5AC57E1D528}" dt="2022-02-28T16:24:33.487" v="1903" actId="26606"/>
          <ac:spMkLst>
            <pc:docMk/>
            <pc:sldMk cId="4141338595" sldId="270"/>
            <ac:spMk id="19" creationId="{B34F5AD2-EDBD-4BBD-A55C-EAFFD0C7097A}"/>
          </ac:spMkLst>
        </pc:spChg>
        <pc:picChg chg="add del mod ord">
          <ac:chgData name="Cyrus Christian" userId="623ada80-6029-4ab1-9a48-49a7bb21c746" providerId="ADAL" clId="{71AFCC7F-BCAC-423B-BF56-A5AC57E1D528}" dt="2022-02-28T16:23:42.446" v="1860" actId="478"/>
          <ac:picMkLst>
            <pc:docMk/>
            <pc:sldMk cId="4141338595" sldId="270"/>
            <ac:picMk id="6" creationId="{98034BAA-85C8-416A-B801-67090D8217CB}"/>
          </ac:picMkLst>
        </pc:picChg>
        <pc:picChg chg="add del">
          <ac:chgData name="Cyrus Christian" userId="623ada80-6029-4ab1-9a48-49a7bb21c746" providerId="ADAL" clId="{71AFCC7F-BCAC-423B-BF56-A5AC57E1D528}" dt="2022-02-28T16:24:04.160" v="1862" actId="478"/>
          <ac:picMkLst>
            <pc:docMk/>
            <pc:sldMk cId="4141338595" sldId="270"/>
            <ac:picMk id="10" creationId="{20F4E23A-C63C-4FDF-A586-AD5841F78583}"/>
          </ac:picMkLst>
        </pc:picChg>
        <pc:picChg chg="add mod ord">
          <ac:chgData name="Cyrus Christian" userId="623ada80-6029-4ab1-9a48-49a7bb21c746" providerId="ADAL" clId="{71AFCC7F-BCAC-423B-BF56-A5AC57E1D528}" dt="2022-02-28T16:24:33.487" v="1903" actId="26606"/>
          <ac:picMkLst>
            <pc:docMk/>
            <pc:sldMk cId="4141338595" sldId="270"/>
            <ac:picMk id="12" creationId="{7AB821B6-BA94-49B2-9027-3D6131F67DBB}"/>
          </ac:picMkLst>
        </pc:picChg>
      </pc:sldChg>
      <pc:sldChg chg="delSp modSp new mod">
        <pc:chgData name="Cyrus Christian" userId="623ada80-6029-4ab1-9a48-49a7bb21c746" providerId="ADAL" clId="{71AFCC7F-BCAC-423B-BF56-A5AC57E1D528}" dt="2022-02-28T19:13:07.395" v="2157" actId="20577"/>
        <pc:sldMkLst>
          <pc:docMk/>
          <pc:sldMk cId="1821152741" sldId="271"/>
        </pc:sldMkLst>
        <pc:spChg chg="mod">
          <ac:chgData name="Cyrus Christian" userId="623ada80-6029-4ab1-9a48-49a7bb21c746" providerId="ADAL" clId="{71AFCC7F-BCAC-423B-BF56-A5AC57E1D528}" dt="2022-02-28T19:13:07.395" v="2157" actId="20577"/>
          <ac:spMkLst>
            <pc:docMk/>
            <pc:sldMk cId="1821152741" sldId="271"/>
            <ac:spMk id="2" creationId="{D4E39A44-7349-4AE7-AE94-4E8B279C79B9}"/>
          </ac:spMkLst>
        </pc:spChg>
        <pc:spChg chg="del">
          <ac:chgData name="Cyrus Christian" userId="623ada80-6029-4ab1-9a48-49a7bb21c746" providerId="ADAL" clId="{71AFCC7F-BCAC-423B-BF56-A5AC57E1D528}" dt="2022-02-28T16:33:38.877" v="1910" actId="478"/>
          <ac:spMkLst>
            <pc:docMk/>
            <pc:sldMk cId="1821152741" sldId="271"/>
            <ac:spMk id="3" creationId="{8AC3F6D3-5B4D-4C71-BF45-F69F7EEB1332}"/>
          </ac:spMkLst>
        </pc:spChg>
      </pc:sldChg>
      <pc:sldChg chg="addSp modSp new del mod ord setBg">
        <pc:chgData name="Cyrus Christian" userId="623ada80-6029-4ab1-9a48-49a7bb21c746" providerId="ADAL" clId="{71AFCC7F-BCAC-423B-BF56-A5AC57E1D528}" dt="2022-03-01T17:32:50.992" v="2413" actId="2696"/>
        <pc:sldMkLst>
          <pc:docMk/>
          <pc:sldMk cId="594067259" sldId="272"/>
        </pc:sldMkLst>
        <pc:spChg chg="mod">
          <ac:chgData name="Cyrus Christian" userId="623ada80-6029-4ab1-9a48-49a7bb21c746" providerId="ADAL" clId="{71AFCC7F-BCAC-423B-BF56-A5AC57E1D528}" dt="2022-02-28T17:33:47.688" v="2041" actId="20577"/>
          <ac:spMkLst>
            <pc:docMk/>
            <pc:sldMk cId="594067259" sldId="272"/>
            <ac:spMk id="2" creationId="{D8BA844A-3F7F-4429-BCD7-326CE4E5BD9D}"/>
          </ac:spMkLst>
        </pc:spChg>
        <pc:spChg chg="mod">
          <ac:chgData name="Cyrus Christian" userId="623ada80-6029-4ab1-9a48-49a7bb21c746" providerId="ADAL" clId="{71AFCC7F-BCAC-423B-BF56-A5AC57E1D528}" dt="2022-02-28T17:33:39.665" v="2034" actId="26606"/>
          <ac:spMkLst>
            <pc:docMk/>
            <pc:sldMk cId="594067259" sldId="272"/>
            <ac:spMk id="3" creationId="{46826785-0566-492D-9CE8-8935A4F74995}"/>
          </ac:spMkLst>
        </pc:spChg>
        <pc:spChg chg="add">
          <ac:chgData name="Cyrus Christian" userId="623ada80-6029-4ab1-9a48-49a7bb21c746" providerId="ADAL" clId="{71AFCC7F-BCAC-423B-BF56-A5AC57E1D528}" dt="2022-02-28T17:33:39.665" v="2034" actId="26606"/>
          <ac:spMkLst>
            <pc:docMk/>
            <pc:sldMk cId="594067259" sldId="272"/>
            <ac:spMk id="10" creationId="{2B566528-1B12-4246-9431-5C2D7D081168}"/>
          </ac:spMkLst>
        </pc:spChg>
        <pc:grpChg chg="add">
          <ac:chgData name="Cyrus Christian" userId="623ada80-6029-4ab1-9a48-49a7bb21c746" providerId="ADAL" clId="{71AFCC7F-BCAC-423B-BF56-A5AC57E1D528}" dt="2022-02-28T17:33:39.665" v="2034" actId="26606"/>
          <ac:grpSpMkLst>
            <pc:docMk/>
            <pc:sldMk cId="594067259" sldId="272"/>
            <ac:grpSpMk id="12" creationId="{828A5161-06F1-46CF-8AD7-844680A59E13}"/>
          </ac:grpSpMkLst>
        </pc:grpChg>
        <pc:grpChg chg="add">
          <ac:chgData name="Cyrus Christian" userId="623ada80-6029-4ab1-9a48-49a7bb21c746" providerId="ADAL" clId="{71AFCC7F-BCAC-423B-BF56-A5AC57E1D528}" dt="2022-02-28T17:33:39.665" v="2034" actId="26606"/>
          <ac:grpSpMkLst>
            <pc:docMk/>
            <pc:sldMk cId="594067259" sldId="272"/>
            <ac:grpSpMk id="16" creationId="{5995D10D-E9C9-47DB-AE7E-801FEF38F5C9}"/>
          </ac:grpSpMkLst>
        </pc:grpChg>
        <pc:picChg chg="add mod">
          <ac:chgData name="Cyrus Christian" userId="623ada80-6029-4ab1-9a48-49a7bb21c746" providerId="ADAL" clId="{71AFCC7F-BCAC-423B-BF56-A5AC57E1D528}" dt="2022-02-28T17:33:39.665" v="2034" actId="26606"/>
          <ac:picMkLst>
            <pc:docMk/>
            <pc:sldMk cId="594067259" sldId="272"/>
            <ac:picMk id="5" creationId="{DA35AC59-094D-4228-B0D3-1FC0332A64B8}"/>
          </ac:picMkLst>
        </pc:picChg>
      </pc:sldChg>
      <pc:sldChg chg="modSp new del mod">
        <pc:chgData name="Cyrus Christian" userId="623ada80-6029-4ab1-9a48-49a7bb21c746" providerId="ADAL" clId="{71AFCC7F-BCAC-423B-BF56-A5AC57E1D528}" dt="2022-02-28T18:02:28.611" v="2060" actId="2696"/>
        <pc:sldMkLst>
          <pc:docMk/>
          <pc:sldMk cId="1144200342" sldId="273"/>
        </pc:sldMkLst>
        <pc:spChg chg="mod">
          <ac:chgData name="Cyrus Christian" userId="623ada80-6029-4ab1-9a48-49a7bb21c746" providerId="ADAL" clId="{71AFCC7F-BCAC-423B-BF56-A5AC57E1D528}" dt="2022-02-28T18:02:17.208" v="2059" actId="20577"/>
          <ac:spMkLst>
            <pc:docMk/>
            <pc:sldMk cId="1144200342" sldId="273"/>
            <ac:spMk id="2" creationId="{2D10C951-71D5-482F-8FCC-E641858C529F}"/>
          </ac:spMkLst>
        </pc:spChg>
      </pc:sldChg>
      <pc:sldChg chg="addSp delSp modSp new mod ord setBg">
        <pc:chgData name="Cyrus Christian" userId="623ada80-6029-4ab1-9a48-49a7bb21c746" providerId="ADAL" clId="{71AFCC7F-BCAC-423B-BF56-A5AC57E1D528}" dt="2022-02-28T18:58:17.272" v="2090"/>
        <pc:sldMkLst>
          <pc:docMk/>
          <pc:sldMk cId="3720752659" sldId="273"/>
        </pc:sldMkLst>
        <pc:spChg chg="mod">
          <ac:chgData name="Cyrus Christian" userId="623ada80-6029-4ab1-9a48-49a7bb21c746" providerId="ADAL" clId="{71AFCC7F-BCAC-423B-BF56-A5AC57E1D528}" dt="2022-02-28T18:45:48.522" v="2087" actId="26606"/>
          <ac:spMkLst>
            <pc:docMk/>
            <pc:sldMk cId="3720752659" sldId="273"/>
            <ac:spMk id="2" creationId="{80BBDFC8-948C-4E82-9B87-3D1DE8CE8DE5}"/>
          </ac:spMkLst>
        </pc:spChg>
        <pc:spChg chg="del">
          <ac:chgData name="Cyrus Christian" userId="623ada80-6029-4ab1-9a48-49a7bb21c746" providerId="ADAL" clId="{71AFCC7F-BCAC-423B-BF56-A5AC57E1D528}" dt="2022-02-28T18:45:06.599" v="2081" actId="22"/>
          <ac:spMkLst>
            <pc:docMk/>
            <pc:sldMk cId="3720752659" sldId="273"/>
            <ac:spMk id="3" creationId="{22CD6745-286D-42A2-ABBF-381EEC45B7B5}"/>
          </ac:spMkLst>
        </pc:spChg>
        <pc:spChg chg="add del">
          <ac:chgData name="Cyrus Christian" userId="623ada80-6029-4ab1-9a48-49a7bb21c746" providerId="ADAL" clId="{71AFCC7F-BCAC-423B-BF56-A5AC57E1D528}" dt="2022-02-28T18:45:48.508" v="2086" actId="26606"/>
          <ac:spMkLst>
            <pc:docMk/>
            <pc:sldMk cId="3720752659" sldId="273"/>
            <ac:spMk id="11" creationId="{7241569B-ED37-4AE3-AD4C-4B50D21048C1}"/>
          </ac:spMkLst>
        </pc:spChg>
        <pc:spChg chg="add del">
          <ac:chgData name="Cyrus Christian" userId="623ada80-6029-4ab1-9a48-49a7bb21c746" providerId="ADAL" clId="{71AFCC7F-BCAC-423B-BF56-A5AC57E1D528}" dt="2022-02-28T18:45:42.028" v="2084" actId="26606"/>
          <ac:spMkLst>
            <pc:docMk/>
            <pc:sldMk cId="3720752659" sldId="273"/>
            <ac:spMk id="12" creationId="{823AC064-BC96-4F32-8AE1-B2FD38754823}"/>
          </ac:spMkLst>
        </pc:spChg>
        <pc:spChg chg="add del">
          <ac:chgData name="Cyrus Christian" userId="623ada80-6029-4ab1-9a48-49a7bb21c746" providerId="ADAL" clId="{71AFCC7F-BCAC-423B-BF56-A5AC57E1D528}" dt="2022-02-28T18:45:48.508" v="2086" actId="26606"/>
          <ac:spMkLst>
            <pc:docMk/>
            <pc:sldMk cId="3720752659" sldId="273"/>
            <ac:spMk id="18" creationId="{5E52985E-2553-471E-82AA-5ED7A329890A}"/>
          </ac:spMkLst>
        </pc:spChg>
        <pc:spChg chg="add">
          <ac:chgData name="Cyrus Christian" userId="623ada80-6029-4ab1-9a48-49a7bb21c746" providerId="ADAL" clId="{71AFCC7F-BCAC-423B-BF56-A5AC57E1D528}" dt="2022-02-28T18:45:48.522" v="2087" actId="26606"/>
          <ac:spMkLst>
            <pc:docMk/>
            <pc:sldMk cId="3720752659" sldId="273"/>
            <ac:spMk id="21" creationId="{823AC064-BC96-4F32-8AE1-B2FD38754823}"/>
          </ac:spMkLst>
        </pc:spChg>
        <pc:picChg chg="add mod ord">
          <ac:chgData name="Cyrus Christian" userId="623ada80-6029-4ab1-9a48-49a7bb21c746" providerId="ADAL" clId="{71AFCC7F-BCAC-423B-BF56-A5AC57E1D528}" dt="2022-02-28T18:45:48.522" v="2087" actId="26606"/>
          <ac:picMkLst>
            <pc:docMk/>
            <pc:sldMk cId="3720752659" sldId="273"/>
            <ac:picMk id="5" creationId="{66F08406-B3CB-43FD-AF69-CDBAED0335F0}"/>
          </ac:picMkLst>
        </pc:picChg>
        <pc:picChg chg="add mod">
          <ac:chgData name="Cyrus Christian" userId="623ada80-6029-4ab1-9a48-49a7bb21c746" providerId="ADAL" clId="{71AFCC7F-BCAC-423B-BF56-A5AC57E1D528}" dt="2022-02-28T18:45:48.522" v="2087" actId="26606"/>
          <ac:picMkLst>
            <pc:docMk/>
            <pc:sldMk cId="3720752659" sldId="273"/>
            <ac:picMk id="7" creationId="{870D8182-20D5-416C-A765-FF57192D3B11}"/>
          </ac:picMkLst>
        </pc:picChg>
        <pc:cxnChg chg="add del">
          <ac:chgData name="Cyrus Christian" userId="623ada80-6029-4ab1-9a48-49a7bb21c746" providerId="ADAL" clId="{71AFCC7F-BCAC-423B-BF56-A5AC57E1D528}" dt="2022-02-28T18:45:42.028" v="2084" actId="26606"/>
          <ac:cxnSpMkLst>
            <pc:docMk/>
            <pc:sldMk cId="3720752659" sldId="273"/>
            <ac:cxnSpMk id="14" creationId="{7E7C77BC-7138-40B1-A15B-20F57A494629}"/>
          </ac:cxnSpMkLst>
        </pc:cxnChg>
        <pc:cxnChg chg="add del">
          <ac:chgData name="Cyrus Christian" userId="623ada80-6029-4ab1-9a48-49a7bb21c746" providerId="ADAL" clId="{71AFCC7F-BCAC-423B-BF56-A5AC57E1D528}" dt="2022-02-28T18:45:42.028" v="2084" actId="26606"/>
          <ac:cxnSpMkLst>
            <pc:docMk/>
            <pc:sldMk cId="3720752659" sldId="273"/>
            <ac:cxnSpMk id="16" creationId="{DB146403-F3D6-484B-B2ED-97F9565D0370}"/>
          </ac:cxnSpMkLst>
        </pc:cxnChg>
        <pc:cxnChg chg="add del">
          <ac:chgData name="Cyrus Christian" userId="623ada80-6029-4ab1-9a48-49a7bb21c746" providerId="ADAL" clId="{71AFCC7F-BCAC-423B-BF56-A5AC57E1D528}" dt="2022-02-28T18:45:48.508" v="2086" actId="26606"/>
          <ac:cxnSpMkLst>
            <pc:docMk/>
            <pc:sldMk cId="3720752659" sldId="273"/>
            <ac:cxnSpMk id="19" creationId="{DAE3ABC6-4042-4293-A7DF-F01181363B7E}"/>
          </ac:cxnSpMkLst>
        </pc:cxnChg>
        <pc:cxnChg chg="add">
          <ac:chgData name="Cyrus Christian" userId="623ada80-6029-4ab1-9a48-49a7bb21c746" providerId="ADAL" clId="{71AFCC7F-BCAC-423B-BF56-A5AC57E1D528}" dt="2022-02-28T18:45:48.522" v="2087" actId="26606"/>
          <ac:cxnSpMkLst>
            <pc:docMk/>
            <pc:sldMk cId="3720752659" sldId="273"/>
            <ac:cxnSpMk id="22" creationId="{7E7C77BC-7138-40B1-A15B-20F57A494629}"/>
          </ac:cxnSpMkLst>
        </pc:cxnChg>
        <pc:cxnChg chg="add">
          <ac:chgData name="Cyrus Christian" userId="623ada80-6029-4ab1-9a48-49a7bb21c746" providerId="ADAL" clId="{71AFCC7F-BCAC-423B-BF56-A5AC57E1D528}" dt="2022-02-28T18:45:48.522" v="2087" actId="26606"/>
          <ac:cxnSpMkLst>
            <pc:docMk/>
            <pc:sldMk cId="3720752659" sldId="273"/>
            <ac:cxnSpMk id="23" creationId="{DB146403-F3D6-484B-B2ED-97F9565D0370}"/>
          </ac:cxnSpMkLst>
        </pc:cxnChg>
      </pc:sldChg>
      <pc:sldChg chg="modSp add mod">
        <pc:chgData name="Cyrus Christian" userId="623ada80-6029-4ab1-9a48-49a7bb21c746" providerId="ADAL" clId="{71AFCC7F-BCAC-423B-BF56-A5AC57E1D528}" dt="2022-02-28T19:12:22.227" v="2122" actId="20577"/>
        <pc:sldMkLst>
          <pc:docMk/>
          <pc:sldMk cId="1010766480" sldId="274"/>
        </pc:sldMkLst>
        <pc:spChg chg="mod">
          <ac:chgData name="Cyrus Christian" userId="623ada80-6029-4ab1-9a48-49a7bb21c746" providerId="ADAL" clId="{71AFCC7F-BCAC-423B-BF56-A5AC57E1D528}" dt="2022-02-28T19:12:22.227" v="2122" actId="20577"/>
          <ac:spMkLst>
            <pc:docMk/>
            <pc:sldMk cId="1010766480" sldId="274"/>
            <ac:spMk id="2" creationId="{D4E39A44-7349-4AE7-AE94-4E8B279C79B9}"/>
          </ac:spMkLst>
        </pc:spChg>
      </pc:sldChg>
      <pc:sldChg chg="modSp add mod">
        <pc:chgData name="Cyrus Christian" userId="623ada80-6029-4ab1-9a48-49a7bb21c746" providerId="ADAL" clId="{71AFCC7F-BCAC-423B-BF56-A5AC57E1D528}" dt="2022-02-28T19:12:56.659" v="2148" actId="20577"/>
        <pc:sldMkLst>
          <pc:docMk/>
          <pc:sldMk cId="1513024597" sldId="275"/>
        </pc:sldMkLst>
        <pc:spChg chg="mod">
          <ac:chgData name="Cyrus Christian" userId="623ada80-6029-4ab1-9a48-49a7bb21c746" providerId="ADAL" clId="{71AFCC7F-BCAC-423B-BF56-A5AC57E1D528}" dt="2022-02-28T19:12:56.659" v="2148" actId="20577"/>
          <ac:spMkLst>
            <pc:docMk/>
            <pc:sldMk cId="1513024597" sldId="275"/>
            <ac:spMk id="2" creationId="{D4E39A44-7349-4AE7-AE94-4E8B279C79B9}"/>
          </ac:spMkLst>
        </pc:spChg>
      </pc:sldChg>
      <pc:sldChg chg="new del">
        <pc:chgData name="Cyrus Christian" userId="623ada80-6029-4ab1-9a48-49a7bb21c746" providerId="ADAL" clId="{71AFCC7F-BCAC-423B-BF56-A5AC57E1D528}" dt="2022-02-28T20:49:04.068" v="2159" actId="47"/>
        <pc:sldMkLst>
          <pc:docMk/>
          <pc:sldMk cId="2694836222" sldId="276"/>
        </pc:sldMkLst>
      </pc:sldChg>
      <pc:sldChg chg="addSp delSp modSp new mod setBg">
        <pc:chgData name="Cyrus Christian" userId="623ada80-6029-4ab1-9a48-49a7bb21c746" providerId="ADAL" clId="{71AFCC7F-BCAC-423B-BF56-A5AC57E1D528}" dt="2022-03-01T17:36:04.445" v="2436" actId="26606"/>
        <pc:sldMkLst>
          <pc:docMk/>
          <pc:sldMk cId="3070268732" sldId="276"/>
        </pc:sldMkLst>
        <pc:spChg chg="mod">
          <ac:chgData name="Cyrus Christian" userId="623ada80-6029-4ab1-9a48-49a7bb21c746" providerId="ADAL" clId="{71AFCC7F-BCAC-423B-BF56-A5AC57E1D528}" dt="2022-03-01T17:36:04.445" v="2436" actId="26606"/>
          <ac:spMkLst>
            <pc:docMk/>
            <pc:sldMk cId="3070268732" sldId="276"/>
            <ac:spMk id="2" creationId="{08571378-202E-4035-BC1B-B1B44013E311}"/>
          </ac:spMkLst>
        </pc:spChg>
        <pc:spChg chg="del">
          <ac:chgData name="Cyrus Christian" userId="623ada80-6029-4ab1-9a48-49a7bb21c746" providerId="ADAL" clId="{71AFCC7F-BCAC-423B-BF56-A5AC57E1D528}" dt="2022-03-01T17:34:57.172" v="2415" actId="22"/>
          <ac:spMkLst>
            <pc:docMk/>
            <pc:sldMk cId="3070268732" sldId="276"/>
            <ac:spMk id="3" creationId="{4F1C2C5E-BB93-4ECD-827B-12DF5D6394C5}"/>
          </ac:spMkLst>
        </pc:spChg>
        <pc:spChg chg="add del mod">
          <ac:chgData name="Cyrus Christian" userId="623ada80-6029-4ab1-9a48-49a7bb21c746" providerId="ADAL" clId="{71AFCC7F-BCAC-423B-BF56-A5AC57E1D528}" dt="2022-03-01T17:35:57.714" v="2435" actId="22"/>
          <ac:spMkLst>
            <pc:docMk/>
            <pc:sldMk cId="3070268732" sldId="276"/>
            <ac:spMk id="7" creationId="{B9EC3656-4330-4460-A341-933ECEB21802}"/>
          </ac:spMkLst>
        </pc:spChg>
        <pc:spChg chg="add">
          <ac:chgData name="Cyrus Christian" userId="623ada80-6029-4ab1-9a48-49a7bb21c746" providerId="ADAL" clId="{71AFCC7F-BCAC-423B-BF56-A5AC57E1D528}" dt="2022-03-01T17:36:04.445" v="2436" actId="26606"/>
          <ac:spMkLst>
            <pc:docMk/>
            <pc:sldMk cId="3070268732" sldId="276"/>
            <ac:spMk id="14" creationId="{74426AB7-D619-4515-962A-BC83909EC015}"/>
          </ac:spMkLst>
        </pc:spChg>
        <pc:spChg chg="add">
          <ac:chgData name="Cyrus Christian" userId="623ada80-6029-4ab1-9a48-49a7bb21c746" providerId="ADAL" clId="{71AFCC7F-BCAC-423B-BF56-A5AC57E1D528}" dt="2022-03-01T17:36:04.445" v="2436" actId="26606"/>
          <ac:spMkLst>
            <pc:docMk/>
            <pc:sldMk cId="3070268732" sldId="276"/>
            <ac:spMk id="16" creationId="{DE47DF98-723F-4AAC-ABCF-CACBC438F78F}"/>
          </ac:spMkLst>
        </pc:spChg>
        <pc:picChg chg="add del mod ord">
          <ac:chgData name="Cyrus Christian" userId="623ada80-6029-4ab1-9a48-49a7bb21c746" providerId="ADAL" clId="{71AFCC7F-BCAC-423B-BF56-A5AC57E1D528}" dt="2022-03-01T17:35:26.815" v="2434" actId="478"/>
          <ac:picMkLst>
            <pc:docMk/>
            <pc:sldMk cId="3070268732" sldId="276"/>
            <ac:picMk id="5" creationId="{A1A91E51-4B32-4242-8C4C-CB9F6B3FBF40}"/>
          </ac:picMkLst>
        </pc:picChg>
        <pc:picChg chg="add mod ord">
          <ac:chgData name="Cyrus Christian" userId="623ada80-6029-4ab1-9a48-49a7bb21c746" providerId="ADAL" clId="{71AFCC7F-BCAC-423B-BF56-A5AC57E1D528}" dt="2022-03-01T17:36:04.445" v="2436" actId="26606"/>
          <ac:picMkLst>
            <pc:docMk/>
            <pc:sldMk cId="3070268732" sldId="276"/>
            <ac:picMk id="9" creationId="{10D0DAC2-563C-4034-8284-B35B98EDB391}"/>
          </ac:picMkLst>
        </pc:picChg>
        <pc:cxnChg chg="add">
          <ac:chgData name="Cyrus Christian" userId="623ada80-6029-4ab1-9a48-49a7bb21c746" providerId="ADAL" clId="{71AFCC7F-BCAC-423B-BF56-A5AC57E1D528}" dt="2022-03-01T17:36:04.445" v="2436" actId="26606"/>
          <ac:cxnSpMkLst>
            <pc:docMk/>
            <pc:sldMk cId="3070268732" sldId="276"/>
            <ac:cxnSpMk id="18" creationId="{EA29FC7C-9308-4FDE-8DCA-405668055B0F}"/>
          </ac:cxnSpMkLst>
        </pc:cxnChg>
      </pc:sldChg>
      <pc:sldChg chg="addSp modSp new del mod setBg">
        <pc:chgData name="Cyrus Christian" userId="623ada80-6029-4ab1-9a48-49a7bb21c746" providerId="ADAL" clId="{71AFCC7F-BCAC-423B-BF56-A5AC57E1D528}" dt="2022-02-28T21:05:20.943" v="2350" actId="47"/>
        <pc:sldMkLst>
          <pc:docMk/>
          <pc:sldMk cId="3268606846" sldId="276"/>
        </pc:sldMkLst>
        <pc:spChg chg="add">
          <ac:chgData name="Cyrus Christian" userId="623ada80-6029-4ab1-9a48-49a7bb21c746" providerId="ADAL" clId="{71AFCC7F-BCAC-423B-BF56-A5AC57E1D528}" dt="2022-02-28T21:04:51.420" v="2349" actId="26606"/>
          <ac:spMkLst>
            <pc:docMk/>
            <pc:sldMk cId="3268606846" sldId="276"/>
            <ac:spMk id="8" creationId="{32BC26D8-82FB-445E-AA49-62A77D7C1EE0}"/>
          </ac:spMkLst>
        </pc:spChg>
        <pc:spChg chg="add">
          <ac:chgData name="Cyrus Christian" userId="623ada80-6029-4ab1-9a48-49a7bb21c746" providerId="ADAL" clId="{71AFCC7F-BCAC-423B-BF56-A5AC57E1D528}" dt="2022-02-28T21:04:51.420" v="2349" actId="26606"/>
          <ac:spMkLst>
            <pc:docMk/>
            <pc:sldMk cId="3268606846" sldId="276"/>
            <ac:spMk id="10" creationId="{CB44330D-EA18-4254-AA95-EB49948539B8}"/>
          </ac:spMkLst>
        </pc:spChg>
        <pc:picChg chg="add mod">
          <ac:chgData name="Cyrus Christian" userId="623ada80-6029-4ab1-9a48-49a7bb21c746" providerId="ADAL" clId="{71AFCC7F-BCAC-423B-BF56-A5AC57E1D528}" dt="2022-02-28T21:04:51.420" v="2349" actId="26606"/>
          <ac:picMkLst>
            <pc:docMk/>
            <pc:sldMk cId="3268606846" sldId="276"/>
            <ac:picMk id="3" creationId="{9DDF952E-616A-4BD4-8B7D-4662DCABA58F}"/>
          </ac:picMkLst>
        </pc:picChg>
      </pc:sldChg>
      <pc:sldChg chg="addSp modSp new del mod">
        <pc:chgData name="Cyrus Christian" userId="623ada80-6029-4ab1-9a48-49a7bb21c746" providerId="ADAL" clId="{71AFCC7F-BCAC-423B-BF56-A5AC57E1D528}" dt="2022-02-28T20:55:21.521" v="2346" actId="2696"/>
        <pc:sldMkLst>
          <pc:docMk/>
          <pc:sldMk cId="3567675302" sldId="276"/>
        </pc:sldMkLst>
        <pc:spChg chg="add mod">
          <ac:chgData name="Cyrus Christian" userId="623ada80-6029-4ab1-9a48-49a7bb21c746" providerId="ADAL" clId="{71AFCC7F-BCAC-423B-BF56-A5AC57E1D528}" dt="2022-02-28T20:54:28.343" v="2342" actId="242"/>
          <ac:spMkLst>
            <pc:docMk/>
            <pc:sldMk cId="3567675302" sldId="276"/>
            <ac:spMk id="2" creationId="{455109F1-C5B1-4B4E-950D-B2423FA310CE}"/>
          </ac:spMkLst>
        </pc:spChg>
        <pc:spChg chg="add mod">
          <ac:chgData name="Cyrus Christian" userId="623ada80-6029-4ab1-9a48-49a7bb21c746" providerId="ADAL" clId="{71AFCC7F-BCAC-423B-BF56-A5AC57E1D528}" dt="2022-02-28T20:53:33.511" v="2253" actId="20577"/>
          <ac:spMkLst>
            <pc:docMk/>
            <pc:sldMk cId="3567675302" sldId="276"/>
            <ac:spMk id="4" creationId="{8B587C4B-738E-4FE4-B0B3-2D763B20FD25}"/>
          </ac:spMkLst>
        </pc:spChg>
        <pc:spChg chg="add mod">
          <ac:chgData name="Cyrus Christian" userId="623ada80-6029-4ab1-9a48-49a7bb21c746" providerId="ADAL" clId="{71AFCC7F-BCAC-423B-BF56-A5AC57E1D528}" dt="2022-02-28T20:54:02.644" v="2301" actId="242"/>
          <ac:spMkLst>
            <pc:docMk/>
            <pc:sldMk cId="3567675302" sldId="276"/>
            <ac:spMk id="6" creationId="{B5F7AE89-F0FE-4B27-A9C7-392791E617F6}"/>
          </ac:spMkLst>
        </pc:spChg>
        <pc:spChg chg="add mod">
          <ac:chgData name="Cyrus Christian" userId="623ada80-6029-4ab1-9a48-49a7bb21c746" providerId="ADAL" clId="{71AFCC7F-BCAC-423B-BF56-A5AC57E1D528}" dt="2022-02-28T20:54:39.107" v="2345" actId="1076"/>
          <ac:spMkLst>
            <pc:docMk/>
            <pc:sldMk cId="3567675302" sldId="276"/>
            <ac:spMk id="7" creationId="{F1042227-6486-4571-89B6-7D0156120494}"/>
          </ac:spMkLst>
        </pc:spChg>
        <pc:spChg chg="add mod">
          <ac:chgData name="Cyrus Christian" userId="623ada80-6029-4ab1-9a48-49a7bb21c746" providerId="ADAL" clId="{71AFCC7F-BCAC-423B-BF56-A5AC57E1D528}" dt="2022-02-28T20:54:36.560" v="2344" actId="1076"/>
          <ac:spMkLst>
            <pc:docMk/>
            <pc:sldMk cId="3567675302" sldId="276"/>
            <ac:spMk id="9" creationId="{A39C50A5-430B-4026-9BB0-11254C005BD6}"/>
          </ac:spMkLst>
        </pc:spChg>
        <pc:spChg chg="add mod">
          <ac:chgData name="Cyrus Christian" userId="623ada80-6029-4ab1-9a48-49a7bb21c746" providerId="ADAL" clId="{71AFCC7F-BCAC-423B-BF56-A5AC57E1D528}" dt="2022-02-28T20:53:37.104" v="2254" actId="1076"/>
          <ac:spMkLst>
            <pc:docMk/>
            <pc:sldMk cId="3567675302" sldId="276"/>
            <ac:spMk id="11" creationId="{BE6FF02D-9F50-4214-BB11-97777A2A784F}"/>
          </ac:spMkLst>
        </pc:spChg>
        <pc:spChg chg="add mod">
          <ac:chgData name="Cyrus Christian" userId="623ada80-6029-4ab1-9a48-49a7bb21c746" providerId="ADAL" clId="{71AFCC7F-BCAC-423B-BF56-A5AC57E1D528}" dt="2022-02-28T20:53:42.856" v="2256" actId="1076"/>
          <ac:spMkLst>
            <pc:docMk/>
            <pc:sldMk cId="3567675302" sldId="276"/>
            <ac:spMk id="13" creationId="{DB7B6075-4CE4-4B36-B154-188C0B3D85B3}"/>
          </ac:spMkLst>
        </pc:spChg>
      </pc:sldChg>
      <pc:sldChg chg="addSp delSp modSp new mod setBg">
        <pc:chgData name="Cyrus Christian" userId="623ada80-6029-4ab1-9a48-49a7bb21c746" providerId="ADAL" clId="{71AFCC7F-BCAC-423B-BF56-A5AC57E1D528}" dt="2022-03-03T16:46:41.498" v="2655" actId="26606"/>
        <pc:sldMkLst>
          <pc:docMk/>
          <pc:sldMk cId="1959162584" sldId="277"/>
        </pc:sldMkLst>
        <pc:spChg chg="mod">
          <ac:chgData name="Cyrus Christian" userId="623ada80-6029-4ab1-9a48-49a7bb21c746" providerId="ADAL" clId="{71AFCC7F-BCAC-423B-BF56-A5AC57E1D528}" dt="2022-03-03T16:46:41.498" v="2655" actId="26606"/>
          <ac:spMkLst>
            <pc:docMk/>
            <pc:sldMk cId="1959162584" sldId="277"/>
            <ac:spMk id="2" creationId="{4581DB30-C6F8-4D7C-8740-B7F856AD72B0}"/>
          </ac:spMkLst>
        </pc:spChg>
        <pc:spChg chg="del mod">
          <ac:chgData name="Cyrus Christian" userId="623ada80-6029-4ab1-9a48-49a7bb21c746" providerId="ADAL" clId="{71AFCC7F-BCAC-423B-BF56-A5AC57E1D528}" dt="2022-03-03T16:46:41.498" v="2655" actId="26606"/>
          <ac:spMkLst>
            <pc:docMk/>
            <pc:sldMk cId="1959162584" sldId="277"/>
            <ac:spMk id="3" creationId="{7DC9A014-AF6F-41CC-A02D-167FA6C4A53C}"/>
          </ac:spMkLst>
        </pc:spChg>
        <pc:spChg chg="add">
          <ac:chgData name="Cyrus Christian" userId="623ada80-6029-4ab1-9a48-49a7bb21c746" providerId="ADAL" clId="{71AFCC7F-BCAC-423B-BF56-A5AC57E1D528}" dt="2022-03-03T16:46:41.498" v="2655" actId="26606"/>
          <ac:spMkLst>
            <pc:docMk/>
            <pc:sldMk cId="1959162584" sldId="277"/>
            <ac:spMk id="9" creationId="{B819A166-7571-4003-A6B8-B62034C3ED30}"/>
          </ac:spMkLst>
        </pc:spChg>
        <pc:graphicFrameChg chg="add">
          <ac:chgData name="Cyrus Christian" userId="623ada80-6029-4ab1-9a48-49a7bb21c746" providerId="ADAL" clId="{71AFCC7F-BCAC-423B-BF56-A5AC57E1D528}" dt="2022-03-03T16:46:41.498" v="2655" actId="26606"/>
          <ac:graphicFrameMkLst>
            <pc:docMk/>
            <pc:sldMk cId="1959162584" sldId="277"/>
            <ac:graphicFrameMk id="5" creationId="{394F9F70-2F31-40BE-B3D5-464A0D4AD07E}"/>
          </ac:graphicFrameMkLst>
        </pc:graphicFrame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powerapps/teams/data-platform-faqs" TargetMode="External"/><Relationship Id="rId2" Type="http://schemas.openxmlformats.org/officeDocument/2006/relationships/hyperlink" Target="https://docs.microsoft.com/en-us/power-bi/developer/embedded/export-to?tabs=gen2" TargetMode="External"/><Relationship Id="rId1" Type="http://schemas.openxmlformats.org/officeDocument/2006/relationships/hyperlink" Target="https://docs.microsoft.com/en-us/power-bi/collaborate-share/service-automate-power-bi-report-export" TargetMode="Externa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s://forms.office.com/r/79pa33niDq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powerapps/teams/data-platform-faqs" TargetMode="External"/><Relationship Id="rId2" Type="http://schemas.openxmlformats.org/officeDocument/2006/relationships/hyperlink" Target="https://docs.microsoft.com/en-us/power-bi/developer/embedded/export-to?tabs=gen2" TargetMode="External"/><Relationship Id="rId1" Type="http://schemas.openxmlformats.org/officeDocument/2006/relationships/hyperlink" Target="https://docs.microsoft.com/en-us/power-bi/collaborate-share/service-automate-power-bi-report-export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s://forms.office.com/r/79pa33niDq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98F354-A010-4627-ACF7-BB03969B3988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55497F0-0F6E-432D-BD63-5F48B963AA8D}">
      <dgm:prSet/>
      <dgm:spPr/>
      <dgm:t>
        <a:bodyPr/>
        <a:lstStyle/>
        <a:p>
          <a:r>
            <a:rPr lang="en-US"/>
            <a:t>Dataverse in Teams – Store the user email, report details and conditional element</a:t>
          </a:r>
        </a:p>
      </dgm:t>
    </dgm:pt>
    <dgm:pt modelId="{28B94FEF-4104-462F-9CB0-C93BC271D2F4}" type="parTrans" cxnId="{C1DE35BA-1EA3-4124-BBE4-A79A21B24650}">
      <dgm:prSet/>
      <dgm:spPr/>
      <dgm:t>
        <a:bodyPr/>
        <a:lstStyle/>
        <a:p>
          <a:endParaRPr lang="en-US"/>
        </a:p>
      </dgm:t>
    </dgm:pt>
    <dgm:pt modelId="{FFE35FED-26C2-46C9-9A10-C7FD3C7A4675}" type="sibTrans" cxnId="{C1DE35BA-1EA3-4124-BBE4-A79A21B24650}">
      <dgm:prSet/>
      <dgm:spPr/>
      <dgm:t>
        <a:bodyPr/>
        <a:lstStyle/>
        <a:p>
          <a:endParaRPr lang="en-US"/>
        </a:p>
      </dgm:t>
    </dgm:pt>
    <dgm:pt modelId="{147DEC4E-8285-4CCC-A189-A8685885679A}">
      <dgm:prSet/>
      <dgm:spPr/>
      <dgm:t>
        <a:bodyPr/>
        <a:lstStyle/>
        <a:p>
          <a:r>
            <a:rPr lang="en-US"/>
            <a:t>Power Apps in Teams – Allow users to self register for subscriptions</a:t>
          </a:r>
        </a:p>
      </dgm:t>
    </dgm:pt>
    <dgm:pt modelId="{9DC3F76A-8B0A-47DB-AEA3-694E3F2F5242}" type="parTrans" cxnId="{CDB473DE-1998-4047-8370-CF25B350D68A}">
      <dgm:prSet/>
      <dgm:spPr/>
      <dgm:t>
        <a:bodyPr/>
        <a:lstStyle/>
        <a:p>
          <a:endParaRPr lang="en-US"/>
        </a:p>
      </dgm:t>
    </dgm:pt>
    <dgm:pt modelId="{7D727238-381B-4CEA-80BB-91A076AB7163}" type="sibTrans" cxnId="{CDB473DE-1998-4047-8370-CF25B350D68A}">
      <dgm:prSet/>
      <dgm:spPr/>
      <dgm:t>
        <a:bodyPr/>
        <a:lstStyle/>
        <a:p>
          <a:endParaRPr lang="en-US"/>
        </a:p>
      </dgm:t>
    </dgm:pt>
    <dgm:pt modelId="{38C8EA2C-7D23-4918-954C-AE40F3CC5F88}">
      <dgm:prSet/>
      <dgm:spPr/>
      <dgm:t>
        <a:bodyPr/>
        <a:lstStyle/>
        <a:p>
          <a:r>
            <a:rPr lang="en-US"/>
            <a:t>Cloud Flow – Automate a process that will email a Power BI report when data condition is met</a:t>
          </a:r>
        </a:p>
      </dgm:t>
    </dgm:pt>
    <dgm:pt modelId="{DAFFAD7E-835D-43CF-AE5D-E881AEFF4A17}" type="parTrans" cxnId="{46EBFF7B-C855-4421-BF14-E0545AC22508}">
      <dgm:prSet/>
      <dgm:spPr/>
      <dgm:t>
        <a:bodyPr/>
        <a:lstStyle/>
        <a:p>
          <a:endParaRPr lang="en-US"/>
        </a:p>
      </dgm:t>
    </dgm:pt>
    <dgm:pt modelId="{FE00DA76-8A5E-4AC8-BEB9-9014CD7F8E61}" type="sibTrans" cxnId="{46EBFF7B-C855-4421-BF14-E0545AC22508}">
      <dgm:prSet/>
      <dgm:spPr/>
      <dgm:t>
        <a:bodyPr/>
        <a:lstStyle/>
        <a:p>
          <a:endParaRPr lang="en-US"/>
        </a:p>
      </dgm:t>
    </dgm:pt>
    <dgm:pt modelId="{05ACC907-AC89-4BB5-A0F7-D28EC1E8ECCA}" type="pres">
      <dgm:prSet presAssocID="{5598F354-A010-4627-ACF7-BB03969B3988}" presName="vert0" presStyleCnt="0">
        <dgm:presLayoutVars>
          <dgm:dir/>
          <dgm:animOne val="branch"/>
          <dgm:animLvl val="lvl"/>
        </dgm:presLayoutVars>
      </dgm:prSet>
      <dgm:spPr/>
    </dgm:pt>
    <dgm:pt modelId="{710598B7-79F9-4DE9-BCC9-E4E953C1DCD0}" type="pres">
      <dgm:prSet presAssocID="{555497F0-0F6E-432D-BD63-5F48B963AA8D}" presName="thickLine" presStyleLbl="alignNode1" presStyleIdx="0" presStyleCnt="3"/>
      <dgm:spPr/>
    </dgm:pt>
    <dgm:pt modelId="{6DA8416D-491D-40AF-AEAC-139675C8C332}" type="pres">
      <dgm:prSet presAssocID="{555497F0-0F6E-432D-BD63-5F48B963AA8D}" presName="horz1" presStyleCnt="0"/>
      <dgm:spPr/>
    </dgm:pt>
    <dgm:pt modelId="{547586CA-A95F-4EEA-B8AE-3BC8F535C306}" type="pres">
      <dgm:prSet presAssocID="{555497F0-0F6E-432D-BD63-5F48B963AA8D}" presName="tx1" presStyleLbl="revTx" presStyleIdx="0" presStyleCnt="3"/>
      <dgm:spPr/>
    </dgm:pt>
    <dgm:pt modelId="{73CF880D-3CA0-4CF5-9B4E-40124AFDD8EB}" type="pres">
      <dgm:prSet presAssocID="{555497F0-0F6E-432D-BD63-5F48B963AA8D}" presName="vert1" presStyleCnt="0"/>
      <dgm:spPr/>
    </dgm:pt>
    <dgm:pt modelId="{F75302E4-AC8B-422B-B71C-F89760DC1C6B}" type="pres">
      <dgm:prSet presAssocID="{147DEC4E-8285-4CCC-A189-A8685885679A}" presName="thickLine" presStyleLbl="alignNode1" presStyleIdx="1" presStyleCnt="3"/>
      <dgm:spPr/>
    </dgm:pt>
    <dgm:pt modelId="{B47FEBAE-6C11-4A13-9B78-7EF2D6F78FFA}" type="pres">
      <dgm:prSet presAssocID="{147DEC4E-8285-4CCC-A189-A8685885679A}" presName="horz1" presStyleCnt="0"/>
      <dgm:spPr/>
    </dgm:pt>
    <dgm:pt modelId="{23E652BD-DF76-4C27-905F-B95E602E68E8}" type="pres">
      <dgm:prSet presAssocID="{147DEC4E-8285-4CCC-A189-A8685885679A}" presName="tx1" presStyleLbl="revTx" presStyleIdx="1" presStyleCnt="3"/>
      <dgm:spPr/>
    </dgm:pt>
    <dgm:pt modelId="{A33B5790-BB17-4B2D-A0BA-4AFBDCFEE210}" type="pres">
      <dgm:prSet presAssocID="{147DEC4E-8285-4CCC-A189-A8685885679A}" presName="vert1" presStyleCnt="0"/>
      <dgm:spPr/>
    </dgm:pt>
    <dgm:pt modelId="{30A0AB8C-09E0-4A5A-875F-19244C49559E}" type="pres">
      <dgm:prSet presAssocID="{38C8EA2C-7D23-4918-954C-AE40F3CC5F88}" presName="thickLine" presStyleLbl="alignNode1" presStyleIdx="2" presStyleCnt="3"/>
      <dgm:spPr/>
    </dgm:pt>
    <dgm:pt modelId="{22F08B7C-B3E4-4A79-B31E-7DEC7D869DF4}" type="pres">
      <dgm:prSet presAssocID="{38C8EA2C-7D23-4918-954C-AE40F3CC5F88}" presName="horz1" presStyleCnt="0"/>
      <dgm:spPr/>
    </dgm:pt>
    <dgm:pt modelId="{97A8CAB3-FB93-48C8-AF0C-5B12E344E654}" type="pres">
      <dgm:prSet presAssocID="{38C8EA2C-7D23-4918-954C-AE40F3CC5F88}" presName="tx1" presStyleLbl="revTx" presStyleIdx="2" presStyleCnt="3"/>
      <dgm:spPr/>
    </dgm:pt>
    <dgm:pt modelId="{F4F1EBA4-643A-4FD4-93A5-30FFCF192ED1}" type="pres">
      <dgm:prSet presAssocID="{38C8EA2C-7D23-4918-954C-AE40F3CC5F88}" presName="vert1" presStyleCnt="0"/>
      <dgm:spPr/>
    </dgm:pt>
  </dgm:ptLst>
  <dgm:cxnLst>
    <dgm:cxn modelId="{07BC8A43-CFDD-47F3-815B-90BE473F7A9B}" type="presOf" srcId="{147DEC4E-8285-4CCC-A189-A8685885679A}" destId="{23E652BD-DF76-4C27-905F-B95E602E68E8}" srcOrd="0" destOrd="0" presId="urn:microsoft.com/office/officeart/2008/layout/LinedList"/>
    <dgm:cxn modelId="{46EBFF7B-C855-4421-BF14-E0545AC22508}" srcId="{5598F354-A010-4627-ACF7-BB03969B3988}" destId="{38C8EA2C-7D23-4918-954C-AE40F3CC5F88}" srcOrd="2" destOrd="0" parTransId="{DAFFAD7E-835D-43CF-AE5D-E881AEFF4A17}" sibTransId="{FE00DA76-8A5E-4AC8-BEB9-9014CD7F8E61}"/>
    <dgm:cxn modelId="{581E2783-009E-4A26-BE9F-6A68C702A80C}" type="presOf" srcId="{38C8EA2C-7D23-4918-954C-AE40F3CC5F88}" destId="{97A8CAB3-FB93-48C8-AF0C-5B12E344E654}" srcOrd="0" destOrd="0" presId="urn:microsoft.com/office/officeart/2008/layout/LinedList"/>
    <dgm:cxn modelId="{C1DE35BA-1EA3-4124-BBE4-A79A21B24650}" srcId="{5598F354-A010-4627-ACF7-BB03969B3988}" destId="{555497F0-0F6E-432D-BD63-5F48B963AA8D}" srcOrd="0" destOrd="0" parTransId="{28B94FEF-4104-462F-9CB0-C93BC271D2F4}" sibTransId="{FFE35FED-26C2-46C9-9A10-C7FD3C7A4675}"/>
    <dgm:cxn modelId="{CDB473DE-1998-4047-8370-CF25B350D68A}" srcId="{5598F354-A010-4627-ACF7-BB03969B3988}" destId="{147DEC4E-8285-4CCC-A189-A8685885679A}" srcOrd="1" destOrd="0" parTransId="{9DC3F76A-8B0A-47DB-AEA3-694E3F2F5242}" sibTransId="{7D727238-381B-4CEA-80BB-91A076AB7163}"/>
    <dgm:cxn modelId="{3B3607E3-1193-4D78-86A9-A4884CB4D707}" type="presOf" srcId="{555497F0-0F6E-432D-BD63-5F48B963AA8D}" destId="{547586CA-A95F-4EEA-B8AE-3BC8F535C306}" srcOrd="0" destOrd="0" presId="urn:microsoft.com/office/officeart/2008/layout/LinedList"/>
    <dgm:cxn modelId="{C3386FEB-F7AC-459E-93EB-706B938520FE}" type="presOf" srcId="{5598F354-A010-4627-ACF7-BB03969B3988}" destId="{05ACC907-AC89-4BB5-A0F7-D28EC1E8ECCA}" srcOrd="0" destOrd="0" presId="urn:microsoft.com/office/officeart/2008/layout/LinedList"/>
    <dgm:cxn modelId="{AA433992-3CD6-4BFE-A3F5-6060EE0DE916}" type="presParOf" srcId="{05ACC907-AC89-4BB5-A0F7-D28EC1E8ECCA}" destId="{710598B7-79F9-4DE9-BCC9-E4E953C1DCD0}" srcOrd="0" destOrd="0" presId="urn:microsoft.com/office/officeart/2008/layout/LinedList"/>
    <dgm:cxn modelId="{B1C22AE8-E4C8-4C0F-B829-FC0D2A375F28}" type="presParOf" srcId="{05ACC907-AC89-4BB5-A0F7-D28EC1E8ECCA}" destId="{6DA8416D-491D-40AF-AEAC-139675C8C332}" srcOrd="1" destOrd="0" presId="urn:microsoft.com/office/officeart/2008/layout/LinedList"/>
    <dgm:cxn modelId="{185FA4D3-C07D-4842-A253-014A833A09BC}" type="presParOf" srcId="{6DA8416D-491D-40AF-AEAC-139675C8C332}" destId="{547586CA-A95F-4EEA-B8AE-3BC8F535C306}" srcOrd="0" destOrd="0" presId="urn:microsoft.com/office/officeart/2008/layout/LinedList"/>
    <dgm:cxn modelId="{4B9F7EDA-036E-42ED-910D-BF2E308EBF27}" type="presParOf" srcId="{6DA8416D-491D-40AF-AEAC-139675C8C332}" destId="{73CF880D-3CA0-4CF5-9B4E-40124AFDD8EB}" srcOrd="1" destOrd="0" presId="urn:microsoft.com/office/officeart/2008/layout/LinedList"/>
    <dgm:cxn modelId="{1F6CF895-B94D-4863-9CD3-FC51711BE9A3}" type="presParOf" srcId="{05ACC907-AC89-4BB5-A0F7-D28EC1E8ECCA}" destId="{F75302E4-AC8B-422B-B71C-F89760DC1C6B}" srcOrd="2" destOrd="0" presId="urn:microsoft.com/office/officeart/2008/layout/LinedList"/>
    <dgm:cxn modelId="{725B0490-583E-4694-AD02-AC987F8B8E52}" type="presParOf" srcId="{05ACC907-AC89-4BB5-A0F7-D28EC1E8ECCA}" destId="{B47FEBAE-6C11-4A13-9B78-7EF2D6F78FFA}" srcOrd="3" destOrd="0" presId="urn:microsoft.com/office/officeart/2008/layout/LinedList"/>
    <dgm:cxn modelId="{CF43A442-5A2A-423F-AFAE-2B44291870E0}" type="presParOf" srcId="{B47FEBAE-6C11-4A13-9B78-7EF2D6F78FFA}" destId="{23E652BD-DF76-4C27-905F-B95E602E68E8}" srcOrd="0" destOrd="0" presId="urn:microsoft.com/office/officeart/2008/layout/LinedList"/>
    <dgm:cxn modelId="{0F98DE79-91F4-443A-8F50-89279632E0C3}" type="presParOf" srcId="{B47FEBAE-6C11-4A13-9B78-7EF2D6F78FFA}" destId="{A33B5790-BB17-4B2D-A0BA-4AFBDCFEE210}" srcOrd="1" destOrd="0" presId="urn:microsoft.com/office/officeart/2008/layout/LinedList"/>
    <dgm:cxn modelId="{6CD3267D-D15B-4F35-8CD1-8A77B61C721F}" type="presParOf" srcId="{05ACC907-AC89-4BB5-A0F7-D28EC1E8ECCA}" destId="{30A0AB8C-09E0-4A5A-875F-19244C49559E}" srcOrd="4" destOrd="0" presId="urn:microsoft.com/office/officeart/2008/layout/LinedList"/>
    <dgm:cxn modelId="{8950ED28-6C41-4DAA-A924-D1D738F601F0}" type="presParOf" srcId="{05ACC907-AC89-4BB5-A0F7-D28EC1E8ECCA}" destId="{22F08B7C-B3E4-4A79-B31E-7DEC7D869DF4}" srcOrd="5" destOrd="0" presId="urn:microsoft.com/office/officeart/2008/layout/LinedList"/>
    <dgm:cxn modelId="{CCF6B916-D609-4FB8-BDBF-243A830E1D40}" type="presParOf" srcId="{22F08B7C-B3E4-4A79-B31E-7DEC7D869DF4}" destId="{97A8CAB3-FB93-48C8-AF0C-5B12E344E654}" srcOrd="0" destOrd="0" presId="urn:microsoft.com/office/officeart/2008/layout/LinedList"/>
    <dgm:cxn modelId="{6745D86C-6C2D-4877-B4FF-49A1FD028910}" type="presParOf" srcId="{22F08B7C-B3E4-4A79-B31E-7DEC7D869DF4}" destId="{F4F1EBA4-643A-4FD4-93A5-30FFCF192ED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D71072-3E8F-45AF-940C-29D53A4B45D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3494C55-BEAC-4001-8297-5E499624DE64}">
      <dgm:prSet/>
      <dgm:spPr/>
      <dgm:t>
        <a:bodyPr/>
        <a:lstStyle/>
        <a:p>
          <a:r>
            <a:rPr lang="en-US"/>
            <a:t>Power BI capacity </a:t>
          </a:r>
          <a:r>
            <a:rPr lang="en-US">
              <a:hlinkClick xmlns:r="http://schemas.openxmlformats.org/officeDocument/2006/relationships" r:id="rId1"/>
            </a:rPr>
            <a:t>Export and email a report with Power Automate - Power BI | Microsoft Docs</a:t>
          </a:r>
          <a:endParaRPr lang="en-US"/>
        </a:p>
      </dgm:t>
    </dgm:pt>
    <dgm:pt modelId="{62B94E19-64A7-445A-BE51-C752EC57C32F}" type="parTrans" cxnId="{4306B7A0-2498-435F-9258-A8CA1D3DC920}">
      <dgm:prSet/>
      <dgm:spPr/>
      <dgm:t>
        <a:bodyPr/>
        <a:lstStyle/>
        <a:p>
          <a:endParaRPr lang="en-US"/>
        </a:p>
      </dgm:t>
    </dgm:pt>
    <dgm:pt modelId="{A0769DFB-A0EE-4CD6-95CF-9DE1DC353877}" type="sibTrans" cxnId="{4306B7A0-2498-435F-9258-A8CA1D3DC920}">
      <dgm:prSet/>
      <dgm:spPr/>
      <dgm:t>
        <a:bodyPr/>
        <a:lstStyle/>
        <a:p>
          <a:endParaRPr lang="en-US"/>
        </a:p>
      </dgm:t>
    </dgm:pt>
    <dgm:pt modelId="{23FAB6DC-543F-4EF5-B38E-99DB08C195F8}">
      <dgm:prSet/>
      <dgm:spPr/>
      <dgm:t>
        <a:bodyPr/>
        <a:lstStyle/>
        <a:p>
          <a:r>
            <a:rPr lang="en-US"/>
            <a:t>Concurrent report pages </a:t>
          </a:r>
          <a:r>
            <a:rPr lang="en-US">
              <a:hlinkClick xmlns:r="http://schemas.openxmlformats.org/officeDocument/2006/relationships" r:id="rId2"/>
            </a:rPr>
            <a:t>Export Power BI embedded analytics reports API - Power BI | Microsoft Docs</a:t>
          </a:r>
          <a:endParaRPr lang="en-US"/>
        </a:p>
      </dgm:t>
    </dgm:pt>
    <dgm:pt modelId="{74D96520-EE93-4F58-85EF-BBD33402B9CE}" type="parTrans" cxnId="{63310FC9-7F03-40D1-A8CC-E8DA79B81E89}">
      <dgm:prSet/>
      <dgm:spPr/>
      <dgm:t>
        <a:bodyPr/>
        <a:lstStyle/>
        <a:p>
          <a:endParaRPr lang="en-US"/>
        </a:p>
      </dgm:t>
    </dgm:pt>
    <dgm:pt modelId="{D902FA1A-9400-4FF0-BAFC-CE99D09C1D47}" type="sibTrans" cxnId="{63310FC9-7F03-40D1-A8CC-E8DA79B81E89}">
      <dgm:prSet/>
      <dgm:spPr/>
      <dgm:t>
        <a:bodyPr/>
        <a:lstStyle/>
        <a:p>
          <a:endParaRPr lang="en-US"/>
        </a:p>
      </dgm:t>
    </dgm:pt>
    <dgm:pt modelId="{B2722FFF-C913-4164-B13C-04E903C2919E}">
      <dgm:prSet/>
      <dgm:spPr/>
      <dgm:t>
        <a:bodyPr/>
        <a:lstStyle/>
        <a:p>
          <a:r>
            <a:rPr lang="en-US"/>
            <a:t>Office 365 with Teams </a:t>
          </a:r>
          <a:r>
            <a:rPr lang="en-US">
              <a:hlinkClick xmlns:r="http://schemas.openxmlformats.org/officeDocument/2006/relationships" r:id="rId3"/>
            </a:rPr>
            <a:t>FAQs for Dataverse for Teams - Power Apps | Microsoft Docs</a:t>
          </a:r>
          <a:endParaRPr lang="en-US"/>
        </a:p>
      </dgm:t>
    </dgm:pt>
    <dgm:pt modelId="{A1C90C58-DD65-4456-996B-B96929212452}" type="parTrans" cxnId="{3027159A-7B34-4B69-B200-39485B43278A}">
      <dgm:prSet/>
      <dgm:spPr/>
      <dgm:t>
        <a:bodyPr/>
        <a:lstStyle/>
        <a:p>
          <a:endParaRPr lang="en-US"/>
        </a:p>
      </dgm:t>
    </dgm:pt>
    <dgm:pt modelId="{53679D61-2260-49E0-AC23-E5F627DFC759}" type="sibTrans" cxnId="{3027159A-7B34-4B69-B200-39485B43278A}">
      <dgm:prSet/>
      <dgm:spPr/>
      <dgm:t>
        <a:bodyPr/>
        <a:lstStyle/>
        <a:p>
          <a:endParaRPr lang="en-US"/>
        </a:p>
      </dgm:t>
    </dgm:pt>
    <dgm:pt modelId="{75079DEF-830C-4889-BAFA-BFF13B7166F1}" type="pres">
      <dgm:prSet presAssocID="{00D71072-3E8F-45AF-940C-29D53A4B45D5}" presName="linear" presStyleCnt="0">
        <dgm:presLayoutVars>
          <dgm:animLvl val="lvl"/>
          <dgm:resizeHandles val="exact"/>
        </dgm:presLayoutVars>
      </dgm:prSet>
      <dgm:spPr/>
    </dgm:pt>
    <dgm:pt modelId="{0A726328-D0BE-4C8F-933F-EB1E517DC93B}" type="pres">
      <dgm:prSet presAssocID="{B3494C55-BEAC-4001-8297-5E499624DE6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520802D-017B-485A-8604-2114852741AB}" type="pres">
      <dgm:prSet presAssocID="{A0769DFB-A0EE-4CD6-95CF-9DE1DC353877}" presName="spacer" presStyleCnt="0"/>
      <dgm:spPr/>
    </dgm:pt>
    <dgm:pt modelId="{9EBA2D05-6386-422B-8AF5-AFAFEF66033D}" type="pres">
      <dgm:prSet presAssocID="{23FAB6DC-543F-4EF5-B38E-99DB08C195F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BA5D36C-0AD2-41F9-A4F8-5850C09DC3A0}" type="pres">
      <dgm:prSet presAssocID="{D902FA1A-9400-4FF0-BAFC-CE99D09C1D47}" presName="spacer" presStyleCnt="0"/>
      <dgm:spPr/>
    </dgm:pt>
    <dgm:pt modelId="{791BBC92-FE1B-4900-A4F5-6888A2C9434D}" type="pres">
      <dgm:prSet presAssocID="{B2722FFF-C913-4164-B13C-04E903C2919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0ECB432-B18E-46E7-AC2E-5BDFC3C48EE8}" type="presOf" srcId="{B3494C55-BEAC-4001-8297-5E499624DE64}" destId="{0A726328-D0BE-4C8F-933F-EB1E517DC93B}" srcOrd="0" destOrd="0" presId="urn:microsoft.com/office/officeart/2005/8/layout/vList2"/>
    <dgm:cxn modelId="{66908578-3E3F-42A5-9B1E-EAB772A9051E}" type="presOf" srcId="{B2722FFF-C913-4164-B13C-04E903C2919E}" destId="{791BBC92-FE1B-4900-A4F5-6888A2C9434D}" srcOrd="0" destOrd="0" presId="urn:microsoft.com/office/officeart/2005/8/layout/vList2"/>
    <dgm:cxn modelId="{3027159A-7B34-4B69-B200-39485B43278A}" srcId="{00D71072-3E8F-45AF-940C-29D53A4B45D5}" destId="{B2722FFF-C913-4164-B13C-04E903C2919E}" srcOrd="2" destOrd="0" parTransId="{A1C90C58-DD65-4456-996B-B96929212452}" sibTransId="{53679D61-2260-49E0-AC23-E5F627DFC759}"/>
    <dgm:cxn modelId="{4306B7A0-2498-435F-9258-A8CA1D3DC920}" srcId="{00D71072-3E8F-45AF-940C-29D53A4B45D5}" destId="{B3494C55-BEAC-4001-8297-5E499624DE64}" srcOrd="0" destOrd="0" parTransId="{62B94E19-64A7-445A-BE51-C752EC57C32F}" sibTransId="{A0769DFB-A0EE-4CD6-95CF-9DE1DC353877}"/>
    <dgm:cxn modelId="{3A6490C6-366A-4095-BDE3-618C59D8FEF3}" type="presOf" srcId="{00D71072-3E8F-45AF-940C-29D53A4B45D5}" destId="{75079DEF-830C-4889-BAFA-BFF13B7166F1}" srcOrd="0" destOrd="0" presId="urn:microsoft.com/office/officeart/2005/8/layout/vList2"/>
    <dgm:cxn modelId="{63310FC9-7F03-40D1-A8CC-E8DA79B81E89}" srcId="{00D71072-3E8F-45AF-940C-29D53A4B45D5}" destId="{23FAB6DC-543F-4EF5-B38E-99DB08C195F8}" srcOrd="1" destOrd="0" parTransId="{74D96520-EE93-4F58-85EF-BBD33402B9CE}" sibTransId="{D902FA1A-9400-4FF0-BAFC-CE99D09C1D47}"/>
    <dgm:cxn modelId="{022D39D3-19D8-4F4F-A829-68FA25159AEE}" type="presOf" srcId="{23FAB6DC-543F-4EF5-B38E-99DB08C195F8}" destId="{9EBA2D05-6386-422B-8AF5-AFAFEF66033D}" srcOrd="0" destOrd="0" presId="urn:microsoft.com/office/officeart/2005/8/layout/vList2"/>
    <dgm:cxn modelId="{95C61772-585B-4B2B-A9D7-DDE3E2C770A2}" type="presParOf" srcId="{75079DEF-830C-4889-BAFA-BFF13B7166F1}" destId="{0A726328-D0BE-4C8F-933F-EB1E517DC93B}" srcOrd="0" destOrd="0" presId="urn:microsoft.com/office/officeart/2005/8/layout/vList2"/>
    <dgm:cxn modelId="{97C5A140-5287-4E09-AE15-667DCF32C2DF}" type="presParOf" srcId="{75079DEF-830C-4889-BAFA-BFF13B7166F1}" destId="{A520802D-017B-485A-8604-2114852741AB}" srcOrd="1" destOrd="0" presId="urn:microsoft.com/office/officeart/2005/8/layout/vList2"/>
    <dgm:cxn modelId="{80F1ED47-7797-49F5-957D-7C76D48A81AE}" type="presParOf" srcId="{75079DEF-830C-4889-BAFA-BFF13B7166F1}" destId="{9EBA2D05-6386-422B-8AF5-AFAFEF66033D}" srcOrd="2" destOrd="0" presId="urn:microsoft.com/office/officeart/2005/8/layout/vList2"/>
    <dgm:cxn modelId="{5CB31304-5D2A-48E9-989A-243EAD43DC2F}" type="presParOf" srcId="{75079DEF-830C-4889-BAFA-BFF13B7166F1}" destId="{3BA5D36C-0AD2-41F9-A4F8-5850C09DC3A0}" srcOrd="3" destOrd="0" presId="urn:microsoft.com/office/officeart/2005/8/layout/vList2"/>
    <dgm:cxn modelId="{F08486D3-461A-46F3-82BA-4E6432AF1B1B}" type="presParOf" srcId="{75079DEF-830C-4889-BAFA-BFF13B7166F1}" destId="{791BBC92-FE1B-4900-A4F5-6888A2C9434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B70353-8F85-42C9-B20D-4B3CC82F853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975447B-2366-4D0E-BAF9-0B797916846A}">
      <dgm:prSet/>
      <dgm:spPr/>
      <dgm:t>
        <a:bodyPr/>
        <a:lstStyle/>
        <a:p>
          <a:r>
            <a:rPr lang="en-US"/>
            <a:t>Please fill out this survey with your feedback for future events </a:t>
          </a:r>
          <a:r>
            <a:rPr lang="en-US">
              <a:hlinkClick xmlns:r="http://schemas.openxmlformats.org/officeDocument/2006/relationships" r:id="rId1"/>
            </a:rPr>
            <a:t>https://forms.office.com/r/79pa33niDq</a:t>
          </a:r>
          <a:endParaRPr lang="en-US"/>
        </a:p>
      </dgm:t>
    </dgm:pt>
    <dgm:pt modelId="{DDF4BC8B-7A47-4DDA-8898-76E7538E7EE0}" type="parTrans" cxnId="{6DA5547B-9AB4-4927-A8F4-D0B94D05E009}">
      <dgm:prSet/>
      <dgm:spPr/>
      <dgm:t>
        <a:bodyPr/>
        <a:lstStyle/>
        <a:p>
          <a:endParaRPr lang="en-US"/>
        </a:p>
      </dgm:t>
    </dgm:pt>
    <dgm:pt modelId="{EDABB0B2-C078-45F3-B693-90072FC22752}" type="sibTrans" cxnId="{6DA5547B-9AB4-4927-A8F4-D0B94D05E009}">
      <dgm:prSet/>
      <dgm:spPr/>
      <dgm:t>
        <a:bodyPr/>
        <a:lstStyle/>
        <a:p>
          <a:endParaRPr lang="en-US"/>
        </a:p>
      </dgm:t>
    </dgm:pt>
    <dgm:pt modelId="{02AC6118-1A3B-4D1D-91FC-89686ED1D314}">
      <dgm:prSet/>
      <dgm:spPr/>
      <dgm:t>
        <a:bodyPr/>
        <a:lstStyle/>
        <a:p>
          <a:r>
            <a:rPr lang="en-US"/>
            <a:t>Next Community Call will be showcasing Power Bi administrative monitoring with a Product Team member</a:t>
          </a:r>
        </a:p>
      </dgm:t>
    </dgm:pt>
    <dgm:pt modelId="{F83B19AB-55FC-4C24-93FC-478E013ACA17}" type="parTrans" cxnId="{E1FF0F1F-A7DD-4BBF-A512-155E472119E5}">
      <dgm:prSet/>
      <dgm:spPr/>
      <dgm:t>
        <a:bodyPr/>
        <a:lstStyle/>
        <a:p>
          <a:endParaRPr lang="en-US"/>
        </a:p>
      </dgm:t>
    </dgm:pt>
    <dgm:pt modelId="{D70FB702-0B79-41FC-816C-609D3CDDC08F}" type="sibTrans" cxnId="{E1FF0F1F-A7DD-4BBF-A512-155E472119E5}">
      <dgm:prSet/>
      <dgm:spPr/>
      <dgm:t>
        <a:bodyPr/>
        <a:lstStyle/>
        <a:p>
          <a:endParaRPr lang="en-US"/>
        </a:p>
      </dgm:t>
    </dgm:pt>
    <dgm:pt modelId="{841433E1-0D2D-4EEC-8302-7EFBFF9882B5}" type="pres">
      <dgm:prSet presAssocID="{C4B70353-8F85-42C9-B20D-4B3CC82F853C}" presName="linear" presStyleCnt="0">
        <dgm:presLayoutVars>
          <dgm:animLvl val="lvl"/>
          <dgm:resizeHandles val="exact"/>
        </dgm:presLayoutVars>
      </dgm:prSet>
      <dgm:spPr/>
    </dgm:pt>
    <dgm:pt modelId="{32A6AFFA-AA0A-404F-99D9-82E1F498C1DD}" type="pres">
      <dgm:prSet presAssocID="{3975447B-2366-4D0E-BAF9-0B797916846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427715A-DAF8-4447-BDC9-6D32C4E881FF}" type="pres">
      <dgm:prSet presAssocID="{EDABB0B2-C078-45F3-B693-90072FC22752}" presName="spacer" presStyleCnt="0"/>
      <dgm:spPr/>
    </dgm:pt>
    <dgm:pt modelId="{5A45EA87-2BC9-4124-A642-3A36FD22069D}" type="pres">
      <dgm:prSet presAssocID="{02AC6118-1A3B-4D1D-91FC-89686ED1D31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1FF0F1F-A7DD-4BBF-A512-155E472119E5}" srcId="{C4B70353-8F85-42C9-B20D-4B3CC82F853C}" destId="{02AC6118-1A3B-4D1D-91FC-89686ED1D314}" srcOrd="1" destOrd="0" parTransId="{F83B19AB-55FC-4C24-93FC-478E013ACA17}" sibTransId="{D70FB702-0B79-41FC-816C-609D3CDDC08F}"/>
    <dgm:cxn modelId="{96679050-1428-44FC-BB47-0230592F1CCB}" type="presOf" srcId="{C4B70353-8F85-42C9-B20D-4B3CC82F853C}" destId="{841433E1-0D2D-4EEC-8302-7EFBFF9882B5}" srcOrd="0" destOrd="0" presId="urn:microsoft.com/office/officeart/2005/8/layout/vList2"/>
    <dgm:cxn modelId="{6DA5547B-9AB4-4927-A8F4-D0B94D05E009}" srcId="{C4B70353-8F85-42C9-B20D-4B3CC82F853C}" destId="{3975447B-2366-4D0E-BAF9-0B797916846A}" srcOrd="0" destOrd="0" parTransId="{DDF4BC8B-7A47-4DDA-8898-76E7538E7EE0}" sibTransId="{EDABB0B2-C078-45F3-B693-90072FC22752}"/>
    <dgm:cxn modelId="{C2101586-2E37-4DA1-A8E7-927ACB711B9A}" type="presOf" srcId="{02AC6118-1A3B-4D1D-91FC-89686ED1D314}" destId="{5A45EA87-2BC9-4124-A642-3A36FD22069D}" srcOrd="0" destOrd="0" presId="urn:microsoft.com/office/officeart/2005/8/layout/vList2"/>
    <dgm:cxn modelId="{094A34EE-C6A1-413D-B250-EF1E247C619E}" type="presOf" srcId="{3975447B-2366-4D0E-BAF9-0B797916846A}" destId="{32A6AFFA-AA0A-404F-99D9-82E1F498C1DD}" srcOrd="0" destOrd="0" presId="urn:microsoft.com/office/officeart/2005/8/layout/vList2"/>
    <dgm:cxn modelId="{9042B1EF-2FAA-4CBB-81C3-FDAE027CD53B}" type="presParOf" srcId="{841433E1-0D2D-4EEC-8302-7EFBFF9882B5}" destId="{32A6AFFA-AA0A-404F-99D9-82E1F498C1DD}" srcOrd="0" destOrd="0" presId="urn:microsoft.com/office/officeart/2005/8/layout/vList2"/>
    <dgm:cxn modelId="{38322B85-F5AE-49B9-A2A7-EC383FB69275}" type="presParOf" srcId="{841433E1-0D2D-4EEC-8302-7EFBFF9882B5}" destId="{C427715A-DAF8-4447-BDC9-6D32C4E881FF}" srcOrd="1" destOrd="0" presId="urn:microsoft.com/office/officeart/2005/8/layout/vList2"/>
    <dgm:cxn modelId="{AB516C19-3885-41F2-A163-F94BA15CD2E3}" type="presParOf" srcId="{841433E1-0D2D-4EEC-8302-7EFBFF9882B5}" destId="{5A45EA87-2BC9-4124-A642-3A36FD22069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0598B7-79F9-4DE9-BCC9-E4E953C1DCD0}">
      <dsp:nvSpPr>
        <dsp:cNvPr id="0" name=""/>
        <dsp:cNvSpPr/>
      </dsp:nvSpPr>
      <dsp:spPr>
        <a:xfrm>
          <a:off x="0" y="2687"/>
          <a:ext cx="62636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7586CA-A95F-4EEA-B8AE-3BC8F535C306}">
      <dsp:nvSpPr>
        <dsp:cNvPr id="0" name=""/>
        <dsp:cNvSpPr/>
      </dsp:nvSpPr>
      <dsp:spPr>
        <a:xfrm>
          <a:off x="0" y="2687"/>
          <a:ext cx="6263640" cy="1833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Dataverse in Teams – Store the user email, report details and conditional element</a:t>
          </a:r>
        </a:p>
      </dsp:txBody>
      <dsp:txXfrm>
        <a:off x="0" y="2687"/>
        <a:ext cx="6263640" cy="1833104"/>
      </dsp:txXfrm>
    </dsp:sp>
    <dsp:sp modelId="{F75302E4-AC8B-422B-B71C-F89760DC1C6B}">
      <dsp:nvSpPr>
        <dsp:cNvPr id="0" name=""/>
        <dsp:cNvSpPr/>
      </dsp:nvSpPr>
      <dsp:spPr>
        <a:xfrm>
          <a:off x="0" y="1835791"/>
          <a:ext cx="6263640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E652BD-DF76-4C27-905F-B95E602E68E8}">
      <dsp:nvSpPr>
        <dsp:cNvPr id="0" name=""/>
        <dsp:cNvSpPr/>
      </dsp:nvSpPr>
      <dsp:spPr>
        <a:xfrm>
          <a:off x="0" y="1835791"/>
          <a:ext cx="6263640" cy="1833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Power Apps in Teams – Allow users to self register for subscriptions</a:t>
          </a:r>
        </a:p>
      </dsp:txBody>
      <dsp:txXfrm>
        <a:off x="0" y="1835791"/>
        <a:ext cx="6263640" cy="1833104"/>
      </dsp:txXfrm>
    </dsp:sp>
    <dsp:sp modelId="{30A0AB8C-09E0-4A5A-875F-19244C49559E}">
      <dsp:nvSpPr>
        <dsp:cNvPr id="0" name=""/>
        <dsp:cNvSpPr/>
      </dsp:nvSpPr>
      <dsp:spPr>
        <a:xfrm>
          <a:off x="0" y="3668896"/>
          <a:ext cx="6263640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A8CAB3-FB93-48C8-AF0C-5B12E344E654}">
      <dsp:nvSpPr>
        <dsp:cNvPr id="0" name=""/>
        <dsp:cNvSpPr/>
      </dsp:nvSpPr>
      <dsp:spPr>
        <a:xfrm>
          <a:off x="0" y="3668896"/>
          <a:ext cx="6263640" cy="1833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Cloud Flow – Automate a process that will email a Power BI report when data condition is met</a:t>
          </a:r>
        </a:p>
      </dsp:txBody>
      <dsp:txXfrm>
        <a:off x="0" y="3668896"/>
        <a:ext cx="6263640" cy="18331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726328-D0BE-4C8F-933F-EB1E517DC93B}">
      <dsp:nvSpPr>
        <dsp:cNvPr id="0" name=""/>
        <dsp:cNvSpPr/>
      </dsp:nvSpPr>
      <dsp:spPr>
        <a:xfrm>
          <a:off x="0" y="191393"/>
          <a:ext cx="6263640" cy="16497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Power BI capacity </a:t>
          </a:r>
          <a:r>
            <a:rPr lang="en-US" sz="3000" kern="1200">
              <a:hlinkClick xmlns:r="http://schemas.openxmlformats.org/officeDocument/2006/relationships" r:id="rId1"/>
            </a:rPr>
            <a:t>Export and email a report with Power Automate - Power BI | Microsoft Docs</a:t>
          </a:r>
          <a:endParaRPr lang="en-US" sz="3000" kern="1200"/>
        </a:p>
      </dsp:txBody>
      <dsp:txXfrm>
        <a:off x="80532" y="271925"/>
        <a:ext cx="6102576" cy="1488636"/>
      </dsp:txXfrm>
    </dsp:sp>
    <dsp:sp modelId="{9EBA2D05-6386-422B-8AF5-AFAFEF66033D}">
      <dsp:nvSpPr>
        <dsp:cNvPr id="0" name=""/>
        <dsp:cNvSpPr/>
      </dsp:nvSpPr>
      <dsp:spPr>
        <a:xfrm>
          <a:off x="0" y="1927493"/>
          <a:ext cx="6263640" cy="164970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Concurrent report pages </a:t>
          </a:r>
          <a:r>
            <a:rPr lang="en-US" sz="3000" kern="1200">
              <a:hlinkClick xmlns:r="http://schemas.openxmlformats.org/officeDocument/2006/relationships" r:id="rId2"/>
            </a:rPr>
            <a:t>Export Power BI embedded analytics reports API - Power BI | Microsoft Docs</a:t>
          </a:r>
          <a:endParaRPr lang="en-US" sz="3000" kern="1200"/>
        </a:p>
      </dsp:txBody>
      <dsp:txXfrm>
        <a:off x="80532" y="2008025"/>
        <a:ext cx="6102576" cy="1488636"/>
      </dsp:txXfrm>
    </dsp:sp>
    <dsp:sp modelId="{791BBC92-FE1B-4900-A4F5-6888A2C9434D}">
      <dsp:nvSpPr>
        <dsp:cNvPr id="0" name=""/>
        <dsp:cNvSpPr/>
      </dsp:nvSpPr>
      <dsp:spPr>
        <a:xfrm>
          <a:off x="0" y="3663594"/>
          <a:ext cx="6263640" cy="16497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Office 365 with Teams </a:t>
          </a:r>
          <a:r>
            <a:rPr lang="en-US" sz="3000" kern="1200">
              <a:hlinkClick xmlns:r="http://schemas.openxmlformats.org/officeDocument/2006/relationships" r:id="rId3"/>
            </a:rPr>
            <a:t>FAQs for Dataverse for Teams - Power Apps | Microsoft Docs</a:t>
          </a:r>
          <a:endParaRPr lang="en-US" sz="3000" kern="1200"/>
        </a:p>
      </dsp:txBody>
      <dsp:txXfrm>
        <a:off x="80532" y="3744126"/>
        <a:ext cx="6102576" cy="14886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A6AFFA-AA0A-404F-99D9-82E1F498C1DD}">
      <dsp:nvSpPr>
        <dsp:cNvPr id="0" name=""/>
        <dsp:cNvSpPr/>
      </dsp:nvSpPr>
      <dsp:spPr>
        <a:xfrm>
          <a:off x="0" y="1172303"/>
          <a:ext cx="6263640" cy="153971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Please fill out this survey with your feedback for future events </a:t>
          </a:r>
          <a:r>
            <a:rPr lang="en-US" sz="2800" kern="1200">
              <a:hlinkClick xmlns:r="http://schemas.openxmlformats.org/officeDocument/2006/relationships" r:id="rId1"/>
            </a:rPr>
            <a:t>https://forms.office.com/r/79pa33niDq</a:t>
          </a:r>
          <a:endParaRPr lang="en-US" sz="2800" kern="1200"/>
        </a:p>
      </dsp:txBody>
      <dsp:txXfrm>
        <a:off x="75163" y="1247466"/>
        <a:ext cx="6113314" cy="1389393"/>
      </dsp:txXfrm>
    </dsp:sp>
    <dsp:sp modelId="{5A45EA87-2BC9-4124-A642-3A36FD22069D}">
      <dsp:nvSpPr>
        <dsp:cNvPr id="0" name=""/>
        <dsp:cNvSpPr/>
      </dsp:nvSpPr>
      <dsp:spPr>
        <a:xfrm>
          <a:off x="0" y="2792663"/>
          <a:ext cx="6263640" cy="153971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Next Community Call will be showcasing Power Bi administrative monitoring with a Product Team member</a:t>
          </a:r>
        </a:p>
      </dsp:txBody>
      <dsp:txXfrm>
        <a:off x="75163" y="2867826"/>
        <a:ext cx="6113314" cy="1389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1F6D9-9F1B-4B83-9F8E-E6D9F48AB00F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B7D99-36D5-4033-9AFC-DD5990EA2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2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40"/>
              </a:spcAft>
              <a:buClrTx/>
              <a:buSzTx/>
              <a:buFontTx/>
              <a:buNone/>
              <a:tabLst/>
              <a:defRPr/>
            </a:pPr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81A89D-8738-4ED5-BF6E-F438F4965D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6604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00981-EE9F-41C3-94CD-B322C286FA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389293-0760-46EF-AE32-10C98F487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EB0BA-141B-4C26-B930-91442EA25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FD22D-1DC7-42A7-BD5A-F33F4418D617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6D409-7155-4DAD-993B-03B0031B0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FB9FD-A19E-491E-B014-1AAD809DA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14F0-B6ED-468B-BC84-0B5B3D038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83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D94A-31EF-4963-B7A5-76F396E00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0F3E0-EBBD-413A-AABE-091B81E25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387C3-9657-458C-AF4E-2B40423C3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FD22D-1DC7-42A7-BD5A-F33F4418D617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191C0-63B4-4F45-BF77-9F0128788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6B3C6-42B4-44CC-BAEB-4D0130EBE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14F0-B6ED-468B-BC84-0B5B3D038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0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4BDAE-E773-4531-9CF5-57CB90188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61CADE-FA12-4DD9-9B69-BFA044AFE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EADD1-D1CD-4B7A-AFA9-42B7CB278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FD22D-1DC7-42A7-BD5A-F33F4418D617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14C5B-09C3-4E55-BFEF-B9792D775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505B1-5D6C-417E-8CE8-CD39AB7CB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14F0-B6ED-468B-BC84-0B5B3D038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26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ED1BE-9B30-4336-A307-2E9B976DC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B5D52-227D-4DCD-87B3-0843980199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D6505F-B37B-4467-90A0-5887AE30F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880ADA-045C-418C-946B-DA1AD08BB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FD22D-1DC7-42A7-BD5A-F33F4418D617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9EC58A-43FB-4866-AA94-448F61A0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F966CE-0484-4A71-8F8D-BC723E6D7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14F0-B6ED-468B-BC84-0B5B3D038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104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28880-D11E-43E2-96F3-ABA17CEE2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707C5-682F-4943-B1C0-ADF481D5DF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59F7E9-0DE5-4B28-9CB0-11D39E80BE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A5AA5D-0469-49C2-99BE-28283F5EA2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388862-5580-4D43-B543-FE9D91EE4F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CB7395-30EF-4D04-B718-1246A2D2C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FD22D-1DC7-42A7-BD5A-F33F4418D617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DA4175-25EA-4CC3-9174-CF1A4120D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2107EB-22E8-404B-8831-EB9FD2FC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14F0-B6ED-468B-BC84-0B5B3D038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73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22068-66CA-44D2-8AFC-A0CFD7E3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702EB4-B559-4595-AF54-A2F4D406A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FD22D-1DC7-42A7-BD5A-F33F4418D617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F3108-923C-4126-884A-8F0181A3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1252CF-911E-4C0A-A1EC-FDF4149B3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14F0-B6ED-468B-BC84-0B5B3D038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704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51AC67-C078-4C5A-A438-A1ACFA588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FD22D-1DC7-42A7-BD5A-F33F4418D617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8BA46F-C641-4671-8F28-22F3BA3C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B1B3A-C3EC-4392-A9C7-99F29FE0F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14F0-B6ED-468B-BC84-0B5B3D038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86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B336F-EF9B-4E59-894C-9DB892397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FE7C9-664C-4838-A091-90B945C6F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5145B-D036-4AE6-9F15-F3B1BFFC36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34DD2F-124B-4CC3-AB7D-056F24D4D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FD22D-1DC7-42A7-BD5A-F33F4418D617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B39348-0843-4B41-BB2C-DBA4972A1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D14DB0-8EAA-47E9-BFD8-1B20CED70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14F0-B6ED-468B-BC84-0B5B3D038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53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8D74-DB9B-4C1B-9C21-6F6F3B5B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5F6A2E-EDDF-49B9-B769-61B4ACA84F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DC7EA-A4BC-4D9F-BA4B-83AF4561B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F466FD-A66A-4042-9AA7-F6C5C25EC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FD22D-1DC7-42A7-BD5A-F33F4418D617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95E5C0-3E12-4F37-8FBB-8F38B0107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B8B51-0019-44D9-A93E-8AE3F1691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14F0-B6ED-468B-BC84-0B5B3D038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45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9B2B8-34E8-45B9-BC2B-F8155A8EF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EC428D-9555-4193-8836-6848F04447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4A4DD-61E2-4D52-B2B0-9C1D850BC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FD22D-1DC7-42A7-BD5A-F33F4418D617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96219-262D-402F-A66A-BA7248F46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9B0E1-9E44-4508-8707-8812EB033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14F0-B6ED-468B-BC84-0B5B3D038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86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E503A4-8D36-41C4-A92A-731EB2BB2A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EAAA9A-192C-4CED-8E64-ED8D1DE86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41261-C6ED-432B-8E7F-22977F644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FD22D-1DC7-42A7-BD5A-F33F4418D617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9AFE5-52CA-4ECC-9F39-50B28A5D3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83ED2-EEFD-4CC2-994E-0EFF1B74A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14F0-B6ED-468B-BC84-0B5B3D038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074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https://powerbicdn.azureedge.net/cvt-01f358a7f8a9456b77d7ed28f2335458d0a173fd1c4cc442410e2ef86b9e4ab4/pictures/pages/desktop/hero_1600x600.jpg">
            <a:extLst>
              <a:ext uri="{FF2B5EF4-FFF2-40B4-BE49-F238E27FC236}">
                <a16:creationId xmlns:a16="http://schemas.microsoft.com/office/drawing/2014/main" id="{4AA1E935-56B4-432B-8740-93F34E18C0F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32638" y="1"/>
            <a:ext cx="5259364" cy="6858001"/>
          </a:xfrm>
          <a:custGeom>
            <a:avLst/>
            <a:gdLst>
              <a:gd name="connsiteX0" fmla="*/ 1152093 w 5364825"/>
              <a:gd name="connsiteY0" fmla="*/ 0 h 6994526"/>
              <a:gd name="connsiteX1" fmla="*/ 5364825 w 5364825"/>
              <a:gd name="connsiteY1" fmla="*/ 0 h 6994526"/>
              <a:gd name="connsiteX2" fmla="*/ 5364825 w 5364825"/>
              <a:gd name="connsiteY2" fmla="*/ 6994526 h 6994526"/>
              <a:gd name="connsiteX3" fmla="*/ 2345172 w 5364825"/>
              <a:gd name="connsiteY3" fmla="*/ 6994526 h 6994526"/>
              <a:gd name="connsiteX4" fmla="*/ 0 w 5364825"/>
              <a:gd name="connsiteY4" fmla="*/ 2304185 h 699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4825" h="6994526">
                <a:moveTo>
                  <a:pt x="1152093" y="0"/>
                </a:moveTo>
                <a:lnTo>
                  <a:pt x="5364825" y="0"/>
                </a:lnTo>
                <a:lnTo>
                  <a:pt x="5364825" y="6994526"/>
                </a:lnTo>
                <a:lnTo>
                  <a:pt x="2345172" y="6994526"/>
                </a:lnTo>
                <a:lnTo>
                  <a:pt x="0" y="2304185"/>
                </a:lnTo>
                <a:close/>
              </a:path>
            </a:pathLst>
          </a:custGeom>
          <a:ln w="73025">
            <a:solidFill>
              <a:schemeClr val="accent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4113C26-A8A0-4F58-A696-C6742A57B2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790" y="2593216"/>
            <a:ext cx="9630389" cy="1793104"/>
          </a:xfrm>
          <a:noFill/>
        </p:spPr>
        <p:txBody>
          <a:bodyPr lIns="0" tIns="0" rIns="0" bIns="182880" anchor="b" anchorCtr="0"/>
          <a:lstStyle>
            <a:lvl1pPr>
              <a:defRPr sz="3920" strike="noStrike" spc="-49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Microsoft 365</a:t>
            </a:r>
            <a:br>
              <a:rPr lang="en-US"/>
            </a:br>
            <a:r>
              <a:rPr lang="en-US"/>
              <a:t>title or event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85F1894-96E2-48F0-A169-FCB4C6B3E9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4841" y="4410882"/>
            <a:ext cx="9602819" cy="745370"/>
          </a:xfrm>
        </p:spPr>
        <p:txBody>
          <a:bodyPr/>
          <a:lstStyle>
            <a:lvl1pPr>
              <a:defRPr sz="1765">
                <a:solidFill>
                  <a:schemeClr val="bg1"/>
                </a:solidFill>
              </a:defRPr>
            </a:lvl1pPr>
            <a:lvl2pPr>
              <a:defRPr sz="1765">
                <a:solidFill>
                  <a:schemeClr val="bg1"/>
                </a:solidFill>
              </a:defRPr>
            </a:lvl2pPr>
            <a:lvl3pPr>
              <a:defRPr sz="1371"/>
            </a:lvl3pPr>
            <a:lvl4pPr>
              <a:defRPr sz="1371"/>
            </a:lvl4pPr>
            <a:lvl5pPr>
              <a:defRPr sz="1028"/>
            </a:lvl5pPr>
          </a:lstStyle>
          <a:p>
            <a:pPr lvl="0"/>
            <a:r>
              <a:rPr lang="en-US"/>
              <a:t>Author name</a:t>
            </a:r>
          </a:p>
          <a:p>
            <a:pPr lvl="1"/>
            <a:r>
              <a:rPr lang="en-US"/>
              <a:t>Date</a:t>
            </a: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4D406F93-D5AB-4302-94F4-D5B4654F5F35}"/>
              </a:ext>
            </a:extLst>
          </p:cNvPr>
          <p:cNvSpPr/>
          <p:nvPr userDrawn="1"/>
        </p:nvSpPr>
        <p:spPr bwMode="auto">
          <a:xfrm>
            <a:off x="7588790" y="1657639"/>
            <a:ext cx="4603210" cy="5059190"/>
          </a:xfrm>
          <a:custGeom>
            <a:avLst/>
            <a:gdLst>
              <a:gd name="connsiteX0" fmla="*/ 0 w 5985491"/>
              <a:gd name="connsiteY0" fmla="*/ 2579954 h 5159907"/>
              <a:gd name="connsiteX1" fmla="*/ 1289977 w 5985491"/>
              <a:gd name="connsiteY1" fmla="*/ 1 h 5159907"/>
              <a:gd name="connsiteX2" fmla="*/ 4695514 w 5985491"/>
              <a:gd name="connsiteY2" fmla="*/ 1 h 5159907"/>
              <a:gd name="connsiteX3" fmla="*/ 5985491 w 5985491"/>
              <a:gd name="connsiteY3" fmla="*/ 2579954 h 5159907"/>
              <a:gd name="connsiteX4" fmla="*/ 4695514 w 5985491"/>
              <a:gd name="connsiteY4" fmla="*/ 5159906 h 5159907"/>
              <a:gd name="connsiteX5" fmla="*/ 1289977 w 5985491"/>
              <a:gd name="connsiteY5" fmla="*/ 5159906 h 5159907"/>
              <a:gd name="connsiteX6" fmla="*/ 0 w 5985491"/>
              <a:gd name="connsiteY6" fmla="*/ 2579954 h 5159907"/>
              <a:gd name="connsiteX0" fmla="*/ 0 w 4695514"/>
              <a:gd name="connsiteY0" fmla="*/ 2579953 h 5159905"/>
              <a:gd name="connsiteX1" fmla="*/ 1289977 w 4695514"/>
              <a:gd name="connsiteY1" fmla="*/ 0 h 5159905"/>
              <a:gd name="connsiteX2" fmla="*/ 4695514 w 4695514"/>
              <a:gd name="connsiteY2" fmla="*/ 0 h 5159905"/>
              <a:gd name="connsiteX3" fmla="*/ 4695514 w 4695514"/>
              <a:gd name="connsiteY3" fmla="*/ 5159905 h 5159905"/>
              <a:gd name="connsiteX4" fmla="*/ 1289977 w 4695514"/>
              <a:gd name="connsiteY4" fmla="*/ 5159905 h 5159905"/>
              <a:gd name="connsiteX5" fmla="*/ 0 w 4695514"/>
              <a:gd name="connsiteY5" fmla="*/ 2579953 h 5159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95514" h="5159905">
                <a:moveTo>
                  <a:pt x="0" y="2579953"/>
                </a:moveTo>
                <a:lnTo>
                  <a:pt x="1289977" y="0"/>
                </a:lnTo>
                <a:lnTo>
                  <a:pt x="4695514" y="0"/>
                </a:lnTo>
                <a:lnTo>
                  <a:pt x="4695514" y="5159905"/>
                </a:lnTo>
                <a:lnTo>
                  <a:pt x="1289977" y="5159905"/>
                </a:lnTo>
                <a:lnTo>
                  <a:pt x="0" y="2579953"/>
                </a:lnTo>
                <a:close/>
              </a:path>
            </a:pathLst>
          </a:custGeom>
          <a:solidFill>
            <a:schemeClr val="bg1">
              <a:alpha val="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92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" name="Hexagon 24">
            <a:extLst>
              <a:ext uri="{FF2B5EF4-FFF2-40B4-BE49-F238E27FC236}">
                <a16:creationId xmlns:a16="http://schemas.microsoft.com/office/drawing/2014/main" id="{D91DF740-2287-438B-8638-AC9506FC89F3}"/>
              </a:ext>
            </a:extLst>
          </p:cNvPr>
          <p:cNvSpPr/>
          <p:nvPr userDrawn="1"/>
        </p:nvSpPr>
        <p:spPr bwMode="auto">
          <a:xfrm flipH="1">
            <a:off x="193718" y="5469797"/>
            <a:ext cx="1123467" cy="968644"/>
          </a:xfrm>
          <a:prstGeom prst="hexagon">
            <a:avLst/>
          </a:prstGeom>
          <a:solidFill>
            <a:schemeClr val="accent3">
              <a:lumMod val="75000"/>
              <a:alpha val="6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92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6" name="Hexagon 25">
            <a:extLst>
              <a:ext uri="{FF2B5EF4-FFF2-40B4-BE49-F238E27FC236}">
                <a16:creationId xmlns:a16="http://schemas.microsoft.com/office/drawing/2014/main" id="{A3817EBB-15E7-412A-8B62-D53F0C41C703}"/>
              </a:ext>
            </a:extLst>
          </p:cNvPr>
          <p:cNvSpPr/>
          <p:nvPr userDrawn="1"/>
        </p:nvSpPr>
        <p:spPr bwMode="auto">
          <a:xfrm flipH="1">
            <a:off x="1229969" y="5469797"/>
            <a:ext cx="386928" cy="333606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92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589F91B-35EF-4C87-BFA8-136D67F79B03}"/>
              </a:ext>
            </a:extLst>
          </p:cNvPr>
          <p:cNvSpPr/>
          <p:nvPr userDrawn="1"/>
        </p:nvSpPr>
        <p:spPr bwMode="auto">
          <a:xfrm flipH="1">
            <a:off x="1" y="5297064"/>
            <a:ext cx="1234653" cy="1560937"/>
          </a:xfrm>
          <a:custGeom>
            <a:avLst/>
            <a:gdLst>
              <a:gd name="connsiteX0" fmla="*/ 1259410 w 1259410"/>
              <a:gd name="connsiteY0" fmla="*/ 0 h 1592011"/>
              <a:gd name="connsiteX1" fmla="*/ 566256 w 1259410"/>
              <a:gd name="connsiteY1" fmla="*/ 0 h 1592011"/>
              <a:gd name="connsiteX2" fmla="*/ 0 w 1259410"/>
              <a:gd name="connsiteY2" fmla="*/ 1132511 h 1592011"/>
              <a:gd name="connsiteX3" fmla="*/ 229750 w 1259410"/>
              <a:gd name="connsiteY3" fmla="*/ 1592011 h 1592011"/>
              <a:gd name="connsiteX4" fmla="*/ 1259410 w 1259410"/>
              <a:gd name="connsiteY4" fmla="*/ 1592011 h 159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410" h="1592011">
                <a:moveTo>
                  <a:pt x="1259410" y="0"/>
                </a:moveTo>
                <a:lnTo>
                  <a:pt x="566256" y="0"/>
                </a:lnTo>
                <a:lnTo>
                  <a:pt x="0" y="1132511"/>
                </a:lnTo>
                <a:lnTo>
                  <a:pt x="229750" y="1592011"/>
                </a:lnTo>
                <a:lnTo>
                  <a:pt x="1259410" y="1592011"/>
                </a:lnTo>
                <a:close/>
              </a:path>
            </a:pathLst>
          </a:custGeom>
          <a:noFill/>
          <a:ln>
            <a:solidFill>
              <a:schemeClr val="accent2">
                <a:alpha val="3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92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37A968C-570A-4E87-A329-4B1BD7AE2E82}"/>
              </a:ext>
            </a:extLst>
          </p:cNvPr>
          <p:cNvSpPr/>
          <p:nvPr userDrawn="1"/>
        </p:nvSpPr>
        <p:spPr bwMode="auto">
          <a:xfrm flipH="1">
            <a:off x="6823927" y="2"/>
            <a:ext cx="5368074" cy="6857996"/>
          </a:xfrm>
          <a:custGeom>
            <a:avLst/>
            <a:gdLst>
              <a:gd name="connsiteX0" fmla="*/ 4877833 w 5475715"/>
              <a:gd name="connsiteY0" fmla="*/ 0 h 6994521"/>
              <a:gd name="connsiteX1" fmla="*/ 0 w 5475715"/>
              <a:gd name="connsiteY1" fmla="*/ 0 h 6994521"/>
              <a:gd name="connsiteX2" fmla="*/ 0 w 5475715"/>
              <a:gd name="connsiteY2" fmla="*/ 6994521 h 6994521"/>
              <a:gd name="connsiteX3" fmla="*/ 2576335 w 5475715"/>
              <a:gd name="connsiteY3" fmla="*/ 6994521 h 6994521"/>
              <a:gd name="connsiteX4" fmla="*/ 5475715 w 5475715"/>
              <a:gd name="connsiteY4" fmla="*/ 1195763 h 699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75715" h="6994521">
                <a:moveTo>
                  <a:pt x="4877833" y="0"/>
                </a:moveTo>
                <a:lnTo>
                  <a:pt x="0" y="0"/>
                </a:lnTo>
                <a:lnTo>
                  <a:pt x="0" y="6994521"/>
                </a:lnTo>
                <a:lnTo>
                  <a:pt x="2576335" y="6994521"/>
                </a:lnTo>
                <a:lnTo>
                  <a:pt x="5475715" y="1195763"/>
                </a:lnTo>
                <a:close/>
              </a:path>
            </a:pathLst>
          </a:custGeom>
          <a:noFill/>
          <a:ln>
            <a:solidFill>
              <a:schemeClr val="accent1">
                <a:lumMod val="10000"/>
                <a:alpha val="27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392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39E8C8-CFD0-4F7C-9348-433A3369505A}"/>
              </a:ext>
            </a:extLst>
          </p:cNvPr>
          <p:cNvGrpSpPr/>
          <p:nvPr userDrawn="1"/>
        </p:nvGrpSpPr>
        <p:grpSpPr>
          <a:xfrm>
            <a:off x="464843" y="450346"/>
            <a:ext cx="891055" cy="190317"/>
            <a:chOff x="474163" y="459310"/>
            <a:chExt cx="908922" cy="194106"/>
          </a:xfrm>
        </p:grpSpPr>
        <p:pic>
          <p:nvPicPr>
            <p:cNvPr id="1026" name="Picture 2" descr="Partners | ASMGi">
              <a:extLst>
                <a:ext uri="{FF2B5EF4-FFF2-40B4-BE49-F238E27FC236}">
                  <a16:creationId xmlns:a16="http://schemas.microsoft.com/office/drawing/2014/main" id="{D95D3BD9-2682-4F06-86BC-C170EF33F0E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56"/>
            <a:stretch/>
          </p:blipFill>
          <p:spPr bwMode="auto">
            <a:xfrm>
              <a:off x="680085" y="459310"/>
              <a:ext cx="703000" cy="194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Partners | ASMGi">
              <a:extLst>
                <a:ext uri="{FF2B5EF4-FFF2-40B4-BE49-F238E27FC236}">
                  <a16:creationId xmlns:a16="http://schemas.microsoft.com/office/drawing/2014/main" id="{A599DF43-C5CE-49D9-8C50-7551CE24A19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345"/>
            <a:stretch/>
          </p:blipFill>
          <p:spPr bwMode="auto">
            <a:xfrm>
              <a:off x="474163" y="459310"/>
              <a:ext cx="205922" cy="194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68803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CE1FF-2991-4DE7-87A0-69B7A514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135FA-A712-4BB0-87FC-BB3660013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E6220-5634-4DCA-A46A-678145A4F2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FD22D-1DC7-42A7-BD5A-F33F4418D617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18E1A-508C-42E8-9444-EA63C2F7D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7368B-1C0F-4AC1-B135-6B309C6C2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B14F0-B6ED-468B-BC84-0B5B3D038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29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ychrist@microsoft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echcommunity.microsoft.com/t5/microsoft-teams-blog/new-apps-for-teams-power-apps-and-power-virtual-agents/ba-p/188193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2F375-320E-7B4F-AC2C-56955493A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234" dirty="0">
                <a:solidFill>
                  <a:srgbClr val="F1C711"/>
                </a:solidFill>
              </a:rPr>
              <a:t>Power BI Data Driven Reports</a:t>
            </a:r>
            <a:br>
              <a:rPr lang="en-US" sz="8234" dirty="0">
                <a:solidFill>
                  <a:srgbClr val="F1C711"/>
                </a:solidFill>
              </a:rPr>
            </a:br>
            <a:r>
              <a:rPr lang="en-US" sz="3529" dirty="0">
                <a:solidFill>
                  <a:schemeClr val="bg1"/>
                </a:solidFill>
              </a:rPr>
              <a:t>Power BI Data Driven Subscriptions using </a:t>
            </a:r>
            <a:br>
              <a:rPr lang="en-US" sz="3529" dirty="0">
                <a:solidFill>
                  <a:schemeClr val="bg1"/>
                </a:solidFill>
              </a:rPr>
            </a:br>
            <a:r>
              <a:rPr lang="en-US" sz="3529" dirty="0" err="1">
                <a:solidFill>
                  <a:schemeClr val="bg1"/>
                </a:solidFill>
              </a:rPr>
              <a:t>Dataverse</a:t>
            </a:r>
            <a:r>
              <a:rPr lang="en-US" sz="3529" dirty="0">
                <a:solidFill>
                  <a:schemeClr val="bg1"/>
                </a:solidFill>
              </a:rPr>
              <a:t> for Teams, Cloud Flow </a:t>
            </a:r>
            <a:br>
              <a:rPr lang="en-US" sz="3529" dirty="0">
                <a:solidFill>
                  <a:schemeClr val="bg1"/>
                </a:solidFill>
              </a:rPr>
            </a:br>
            <a:r>
              <a:rPr lang="en-US" sz="3529" dirty="0">
                <a:solidFill>
                  <a:schemeClr val="bg1"/>
                </a:solidFill>
              </a:rPr>
              <a:t>and Power Apps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63DCF-244E-4BE9-AC2F-0E4B5E1C27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4842" y="4410743"/>
            <a:ext cx="9602819" cy="950970"/>
          </a:xfrm>
        </p:spPr>
        <p:txBody>
          <a:bodyPr>
            <a:normAutofit fontScale="92500" lnSpcReduction="10000"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Cyrus Christian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Intelligence Technical Specialist – State and Local Government [Western Region]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cychrist@microsoft.com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389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CBBBC-F57E-41DE-9F7D-87F059846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dirty="0"/>
              <a:t>What is a Data Driven Subscription?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8B6C3-9958-44E7-8B59-D6D7998DD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b="0" i="0" dirty="0">
                <a:effectLst/>
                <a:latin typeface="Segoe UI" panose="020B0502040204020203" pitchFamily="34" charset="0"/>
              </a:rPr>
              <a:t>A data-driven subscription provides a way to use dynamic subscription data that is retrieved from an external data source at run time. A data-driven subscription can also use static text and default values that you specify when the subscription is defined. You can use data-driven subscriptions to do the following: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Segoe UI" panose="020B0502040204020203" pitchFamily="34" charset="0"/>
              </a:rPr>
              <a:t>Distribute a report to a fluctuating list of subscribers. For example, you can use data-driven subscriptions to distribute a report throughout a large organization where subscribers vary from one month to the next, or use other criteria that determines group membership from an existing set of users.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Segoe UI" panose="020B0502040204020203" pitchFamily="34" charset="0"/>
              </a:rPr>
              <a:t>Filter the report output using report parameter values that are retrieved at run time.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Segoe UI" panose="020B0502040204020203" pitchFamily="34" charset="0"/>
              </a:rPr>
              <a:t>Vary report output formats and delivery options for each report delivery.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38620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3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DE8685-72CF-4DAD-AA81-D146404F2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Power Platform to the rescue!</a:t>
            </a:r>
            <a:endParaRPr lang="en-US" sz="6000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15E7EDE-74CC-440D-9107-10322327F5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5703409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0740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D05CA7-38FD-4E35-B330-5E8683F17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What licensing is required?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5657DFB-A4D0-4C83-87BC-08543031E3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5444110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0959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BD2B53-DF1F-4305-BAB0-6F080091B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Dataverse for Teams</a:t>
            </a:r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E715C-5ED4-433B-B7D1-C2B53C4E0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0" i="0" dirty="0" err="1">
                <a:effectLst/>
                <a:latin typeface="Segoe UI Condensed"/>
              </a:rPr>
              <a:t>Dataverse</a:t>
            </a:r>
            <a:r>
              <a:rPr lang="en-US" b="0" i="0" dirty="0">
                <a:effectLst/>
                <a:latin typeface="Segoe UI Condensed"/>
              </a:rPr>
              <a:t> for Teams offers a suite of  </a:t>
            </a:r>
            <a:r>
              <a:rPr lang="en-US" b="0" i="0" u="none" strike="noStrike" dirty="0">
                <a:effectLst/>
                <a:latin typeface="Segoe UI Condensed"/>
                <a:hlinkClick r:id="rId2"/>
              </a:rPr>
              <a:t>embedded Microsoft Power Platform tools</a:t>
            </a:r>
            <a:r>
              <a:rPr lang="en-US" b="0" i="0" dirty="0">
                <a:effectLst/>
                <a:latin typeface="Segoe UI Condensed"/>
              </a:rPr>
              <a:t> in Teams, including Power Automate.  With </a:t>
            </a:r>
            <a:r>
              <a:rPr lang="en-US" b="0" i="0" dirty="0" err="1">
                <a:effectLst/>
                <a:latin typeface="Segoe UI Condensed"/>
              </a:rPr>
              <a:t>Dataverse</a:t>
            </a:r>
            <a:r>
              <a:rPr lang="en-US" b="0" i="0" dirty="0">
                <a:effectLst/>
                <a:latin typeface="Segoe UI Condensed"/>
              </a:rPr>
              <a:t> for Teams, organizations can easily build low-code apps, automate processes, and deploy chatbots without leaving Teams.  All of this creative capability comes with rich administration, security, and governance.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86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D2B53-DF1F-4305-BAB0-6F080091B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en-US" dirty="0"/>
              <a:t>Create a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E715C-5ED4-433B-B7D1-C2B53C4E0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/>
          </a:bodyPr>
          <a:lstStyle/>
          <a:p>
            <a:r>
              <a:rPr lang="en-US" sz="2000"/>
              <a:t>Create a table and add columns</a:t>
            </a:r>
          </a:p>
          <a:p>
            <a:r>
              <a:rPr lang="en-US" sz="2000"/>
              <a:t>Choice values make it easier for users to pick reports than manually enter names/guids</a:t>
            </a:r>
          </a:p>
          <a:p>
            <a:r>
              <a:rPr lang="en-US" sz="2000"/>
              <a:t>Add a conditional value for the report trigger</a:t>
            </a:r>
          </a:p>
          <a:p>
            <a:endParaRPr lang="en-US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4C6FCF-A771-44B2-9277-9E3BA39C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62" y="2080552"/>
            <a:ext cx="6019331" cy="269365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3616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39A44-7349-4AE7-AE94-4E8B279C7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Dataverse</a:t>
            </a:r>
            <a:r>
              <a:rPr lang="en-US" dirty="0"/>
              <a:t> in Teams: Table Demo</a:t>
            </a:r>
          </a:p>
        </p:txBody>
      </p:sp>
    </p:spTree>
    <p:extLst>
      <p:ext uri="{BB962C8B-B14F-4D97-AF65-F5344CB8AC3E}">
        <p14:creationId xmlns:p14="http://schemas.microsoft.com/office/powerpoint/2010/main" val="101076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7A34DD-FE23-431B-94EC-D944B5814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0080"/>
            <a:ext cx="3096427" cy="5613236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Create Power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AB5E7-6230-4E84-A49B-FECB1F908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818" y="640082"/>
            <a:ext cx="6848715" cy="2484884"/>
          </a:xfrm>
        </p:spPr>
        <p:txBody>
          <a:bodyPr anchor="ctr">
            <a:normAutofit/>
          </a:bodyPr>
          <a:lstStyle/>
          <a:p>
            <a:r>
              <a:rPr lang="en-US" sz="2000"/>
              <a:t>Integrated into Team is now a Power App design experience </a:t>
            </a:r>
          </a:p>
          <a:p>
            <a:r>
              <a:rPr lang="en-US" sz="2000"/>
              <a:t>Deploy App to Teams Channel</a:t>
            </a:r>
          </a:p>
          <a:p>
            <a:r>
              <a:rPr lang="en-US" sz="2000"/>
              <a:t>Users can self service subscriptions by adding an entry for report delivery</a:t>
            </a:r>
          </a:p>
          <a:p>
            <a:pPr marL="0" indent="0">
              <a:buNone/>
            </a:pPr>
            <a:r>
              <a:rPr lang="en-US" sz="200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A421DC-8D16-4B9D-BCFF-F535E5940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924" y="3446698"/>
            <a:ext cx="6770982" cy="248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16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3CC01-CBAE-47D2-A319-8EA5F557D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en-US" dirty="0"/>
              <a:t>Build Cloud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51F6C-8186-4107-A6AA-0533F6353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/>
          </a:bodyPr>
          <a:lstStyle/>
          <a:p>
            <a:r>
              <a:rPr lang="en-US" sz="2000" dirty="0"/>
              <a:t>Create reoccurring flow that Lists Rows from </a:t>
            </a:r>
            <a:r>
              <a:rPr lang="en-US" sz="2000" dirty="0" err="1"/>
              <a:t>Dataverse</a:t>
            </a:r>
            <a:r>
              <a:rPr lang="en-US" sz="2000" dirty="0"/>
              <a:t> and conditionally sends Power BI export files.</a:t>
            </a:r>
          </a:p>
          <a:p>
            <a:r>
              <a:rPr lang="en-US" sz="2000" dirty="0"/>
              <a:t>On Export update Last Sent with current time</a:t>
            </a:r>
          </a:p>
          <a:p>
            <a:endParaRPr lang="en-US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1FA205-44E7-4407-B97C-9BD0BBC1B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62" y="1937593"/>
            <a:ext cx="6019331" cy="297956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11756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BBDFC8-948C-4E82-9B87-3D1DE8CE8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rgbClr val="FFFFFF"/>
                </a:solidFill>
              </a:rPr>
              <a:t>HTTP Post Trigger</a:t>
            </a:r>
          </a:p>
        </p:txBody>
      </p:sp>
      <p:cxnSp>
        <p:nvCxnSpPr>
          <p:cNvPr id="22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870D8182-20D5-416C-A765-FF57192D3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701" y="2426818"/>
            <a:ext cx="3977648" cy="3997637"/>
          </a:xfrm>
          <a:prstGeom prst="rect">
            <a:avLst/>
          </a:prstGeom>
        </p:spPr>
      </p:pic>
      <p:cxnSp>
        <p:nvCxnSpPr>
          <p:cNvPr id="23" name="Straight Connector 15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F08406-B3CB-43FD-AF69-CDBAED0335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45073" y="3020738"/>
            <a:ext cx="5455917" cy="280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52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A3A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40" y="256540"/>
            <a:ext cx="1170432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895600" y="5768204"/>
            <a:ext cx="6400800" cy="0"/>
          </a:xfrm>
          <a:prstGeom prst="line">
            <a:avLst/>
          </a:prstGeom>
          <a:ln>
            <a:solidFill>
              <a:srgbClr val="4A3A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8571378-202E-4035-BC1B-B1B44013E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77356"/>
            <a:ext cx="9966960" cy="1560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800">
                <a:solidFill>
                  <a:srgbClr val="4A3A4F"/>
                </a:solidFill>
              </a:rPr>
              <a:t>Publish your work!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0D0DAC2-563C-4034-8284-B35B98EDB3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" b="9405"/>
          <a:stretch/>
        </p:blipFill>
        <p:spPr>
          <a:xfrm>
            <a:off x="243840" y="256540"/>
            <a:ext cx="11704320" cy="37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268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39A44-7349-4AE7-AE94-4E8B279C7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App and Cloud Flow Demo</a:t>
            </a:r>
          </a:p>
        </p:txBody>
      </p:sp>
    </p:spTree>
    <p:extLst>
      <p:ext uri="{BB962C8B-B14F-4D97-AF65-F5344CB8AC3E}">
        <p14:creationId xmlns:p14="http://schemas.microsoft.com/office/powerpoint/2010/main" val="151302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5679D8-04BE-4012-8730-BF356671A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Build Power BI Report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57EAD-823F-467A-B84D-460DC850F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Optionally, create a report in Power BI that pulls form the table in the </a:t>
            </a:r>
            <a:r>
              <a:rPr lang="en-US" dirty="0" err="1"/>
              <a:t>Dataverse</a:t>
            </a:r>
            <a:r>
              <a:rPr lang="en-US" dirty="0"/>
              <a:t>.</a:t>
            </a:r>
          </a:p>
          <a:p>
            <a:r>
              <a:rPr lang="en-US" dirty="0"/>
              <a:t>Currently there are a few bugs in GCC that are soon to be fixed.</a:t>
            </a:r>
          </a:p>
          <a:p>
            <a:pPr lvl="1"/>
            <a:r>
              <a:rPr lang="en-US" dirty="0"/>
              <a:t>Need to manually add M Code for connecting to </a:t>
            </a:r>
            <a:r>
              <a:rPr lang="en-US" dirty="0" err="1"/>
              <a:t>Dataverse</a:t>
            </a:r>
            <a:r>
              <a:rPr lang="en-US" dirty="0"/>
              <a:t> (GCC Only – Fixed in March Desktop)</a:t>
            </a:r>
          </a:p>
          <a:p>
            <a:pPr lvl="1"/>
            <a:r>
              <a:rPr lang="en-US" dirty="0"/>
              <a:t>Data Sources in service cannot be updated with credentials (GCC Only – Fix Rolling out to Service)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075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8344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DFDB6C-87C4-420F-BCE0-DD5B78DF5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6" y="6214530"/>
            <a:ext cx="4284418" cy="3217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500" dirty="0">
                <a:solidFill>
                  <a:schemeClr val="bg1"/>
                </a:solidFill>
              </a:rPr>
              <a:t>SQL M Code for Import/Direct Query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7AB821B6-BA94-49B2-9027-3D6131F67D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2" b="13246"/>
          <a:stretch/>
        </p:blipFill>
        <p:spPr>
          <a:xfrm>
            <a:off x="1155556" y="637761"/>
            <a:ext cx="9889765" cy="557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38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39A44-7349-4AE7-AE94-4E8B279C7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BI Demo</a:t>
            </a:r>
          </a:p>
        </p:txBody>
      </p:sp>
    </p:spTree>
    <p:extLst>
      <p:ext uri="{BB962C8B-B14F-4D97-AF65-F5344CB8AC3E}">
        <p14:creationId xmlns:p14="http://schemas.microsoft.com/office/powerpoint/2010/main" val="182115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81DB30-C6F8-4D7C-8740-B7F856AD7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Thank You!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94F9F70-2F31-40BE-B3D5-464A0D4AD0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9699182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9162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8666</TotalTime>
  <Words>579</Words>
  <Application>Microsoft Office PowerPoint</Application>
  <PresentationFormat>Widescreen</PresentationFormat>
  <Paragraphs>46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Segoe UI</vt:lpstr>
      <vt:lpstr>Segoe UI Condensed</vt:lpstr>
      <vt:lpstr>Office Theme</vt:lpstr>
      <vt:lpstr>Power BI Data Driven Reports Power BI Data Driven Subscriptions using  Dataverse for Teams, Cloud Flow  and Power Apps </vt:lpstr>
      <vt:lpstr>What is a Data Driven Subscription?</vt:lpstr>
      <vt:lpstr>Power Platform to the rescue!</vt:lpstr>
      <vt:lpstr>What licensing is required?</vt:lpstr>
      <vt:lpstr>Dataverse for Teams</vt:lpstr>
      <vt:lpstr>Create a Table</vt:lpstr>
      <vt:lpstr>Dataverse in Teams: Table Demo</vt:lpstr>
      <vt:lpstr>Create Power App</vt:lpstr>
      <vt:lpstr>Build Cloud Flow</vt:lpstr>
      <vt:lpstr>HTTP Post Trigger</vt:lpstr>
      <vt:lpstr>Publish your work!</vt:lpstr>
      <vt:lpstr>Power App and Cloud Flow Demo</vt:lpstr>
      <vt:lpstr>Build Power BI Report</vt:lpstr>
      <vt:lpstr>SQL M Code for Import/Direct Query </vt:lpstr>
      <vt:lpstr>Power BI Demo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BI Monitor Power BI Monitor using Azure Functions </dc:title>
  <dc:creator>Cyrus Christian</dc:creator>
  <cp:lastModifiedBy>Cyrus Christian</cp:lastModifiedBy>
  <cp:revision>1</cp:revision>
  <dcterms:created xsi:type="dcterms:W3CDTF">2022-02-25T16:20:17Z</dcterms:created>
  <dcterms:modified xsi:type="dcterms:W3CDTF">2022-03-03T16:46:50Z</dcterms:modified>
</cp:coreProperties>
</file>