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134806083" r:id="rId11"/>
    <p:sldId id="2134806080" r:id="rId12"/>
    <p:sldId id="260" r:id="rId13"/>
    <p:sldId id="213480612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F9B1F4-9CC9-4ACC-BB5F-585AB78A42EC}" v="37" dt="2022-01-06T17:33:59.3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86" d="100"/>
          <a:sy n="86" d="100"/>
        </p:scale>
        <p:origin x="57" y="12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ni Olson" userId="b77f7a1c-6bf9-4c93-a457-03609e1b15d1" providerId="ADAL" clId="{75F9B1F4-9CC9-4ACC-BB5F-585AB78A42EC}"/>
    <pc:docChg chg="undo redo custSel addSld delSld modSld sldOrd">
      <pc:chgData name="Danni Olson" userId="b77f7a1c-6bf9-4c93-a457-03609e1b15d1" providerId="ADAL" clId="{75F9B1F4-9CC9-4ACC-BB5F-585AB78A42EC}" dt="2022-01-06T17:34:06.292" v="793" actId="27636"/>
      <pc:docMkLst>
        <pc:docMk/>
      </pc:docMkLst>
      <pc:sldChg chg="addSp delSp modSp mod setBg">
        <pc:chgData name="Danni Olson" userId="b77f7a1c-6bf9-4c93-a457-03609e1b15d1" providerId="ADAL" clId="{75F9B1F4-9CC9-4ACC-BB5F-585AB78A42EC}" dt="2022-01-06T17:34:06.292" v="793" actId="27636"/>
        <pc:sldMkLst>
          <pc:docMk/>
          <pc:sldMk cId="2462834853" sldId="256"/>
        </pc:sldMkLst>
        <pc:spChg chg="mod">
          <ac:chgData name="Danni Olson" userId="b77f7a1c-6bf9-4c93-a457-03609e1b15d1" providerId="ADAL" clId="{75F9B1F4-9CC9-4ACC-BB5F-585AB78A42EC}" dt="2022-01-05T19:33:32.664" v="757" actId="26606"/>
          <ac:spMkLst>
            <pc:docMk/>
            <pc:sldMk cId="2462834853" sldId="256"/>
            <ac:spMk id="2" creationId="{0B1211A2-2CEE-42F7-8011-953E149FD7EB}"/>
          </ac:spMkLst>
        </pc:spChg>
        <pc:spChg chg="mod">
          <ac:chgData name="Danni Olson" userId="b77f7a1c-6bf9-4c93-a457-03609e1b15d1" providerId="ADAL" clId="{75F9B1F4-9CC9-4ACC-BB5F-585AB78A42EC}" dt="2022-01-06T17:34:06.292" v="793" actId="27636"/>
          <ac:spMkLst>
            <pc:docMk/>
            <pc:sldMk cId="2462834853" sldId="256"/>
            <ac:spMk id="3" creationId="{0B0F69AF-B9EA-4EB8-93CE-78948184F3BF}"/>
          </ac:spMkLst>
        </pc:spChg>
        <pc:spChg chg="add mod">
          <ac:chgData name="Danni Olson" userId="b77f7a1c-6bf9-4c93-a457-03609e1b15d1" providerId="ADAL" clId="{75F9B1F4-9CC9-4ACC-BB5F-585AB78A42EC}" dt="2022-01-05T19:33:32.664" v="757" actId="26606"/>
          <ac:spMkLst>
            <pc:docMk/>
            <pc:sldMk cId="2462834853" sldId="256"/>
            <ac:spMk id="5" creationId="{0ABDAB5F-8109-46CE-9E73-7B9497BB7B95}"/>
          </ac:spMkLst>
        </pc:spChg>
        <pc:spChg chg="add mod">
          <ac:chgData name="Danni Olson" userId="b77f7a1c-6bf9-4c93-a457-03609e1b15d1" providerId="ADAL" clId="{75F9B1F4-9CC9-4ACC-BB5F-585AB78A42EC}" dt="2022-01-05T19:33:32.664" v="757" actId="26606"/>
          <ac:spMkLst>
            <pc:docMk/>
            <pc:sldMk cId="2462834853" sldId="256"/>
            <ac:spMk id="7" creationId="{31C01851-0A14-4122-907E-8628B3FB302C}"/>
          </ac:spMkLst>
        </pc:spChg>
        <pc:spChg chg="add del">
          <ac:chgData name="Danni Olson" userId="b77f7a1c-6bf9-4c93-a457-03609e1b15d1" providerId="ADAL" clId="{75F9B1F4-9CC9-4ACC-BB5F-585AB78A42EC}" dt="2022-01-05T19:33:27.444" v="754" actId="26606"/>
          <ac:spMkLst>
            <pc:docMk/>
            <pc:sldMk cId="2462834853" sldId="256"/>
            <ac:spMk id="12" creationId="{C7D023E4-8DE1-436E-9847-ED6A4B4B04FD}"/>
          </ac:spMkLst>
        </pc:spChg>
        <pc:spChg chg="add del">
          <ac:chgData name="Danni Olson" userId="b77f7a1c-6bf9-4c93-a457-03609e1b15d1" providerId="ADAL" clId="{75F9B1F4-9CC9-4ACC-BB5F-585AB78A42EC}" dt="2022-01-05T19:33:32.579" v="756" actId="26606"/>
          <ac:spMkLst>
            <pc:docMk/>
            <pc:sldMk cId="2462834853" sldId="256"/>
            <ac:spMk id="31" creationId="{4E1BEB12-92AF-4445-98AD-4C7756E7C93B}"/>
          </ac:spMkLst>
        </pc:spChg>
        <pc:spChg chg="add del">
          <ac:chgData name="Danni Olson" userId="b77f7a1c-6bf9-4c93-a457-03609e1b15d1" providerId="ADAL" clId="{75F9B1F4-9CC9-4ACC-BB5F-585AB78A42EC}" dt="2022-01-05T19:33:32.579" v="756" actId="26606"/>
          <ac:spMkLst>
            <pc:docMk/>
            <pc:sldMk cId="2462834853" sldId="256"/>
            <ac:spMk id="32" creationId="{D0522C2C-7B5C-48A7-A969-03941E5D2E76}"/>
          </ac:spMkLst>
        </pc:spChg>
        <pc:spChg chg="add del">
          <ac:chgData name="Danni Olson" userId="b77f7a1c-6bf9-4c93-a457-03609e1b15d1" providerId="ADAL" clId="{75F9B1F4-9CC9-4ACC-BB5F-585AB78A42EC}" dt="2022-01-05T19:33:32.579" v="756" actId="26606"/>
          <ac:spMkLst>
            <pc:docMk/>
            <pc:sldMk cId="2462834853" sldId="256"/>
            <ac:spMk id="33" creationId="{9C682A1A-5B2D-4111-BBD6-620165633E5B}"/>
          </ac:spMkLst>
        </pc:spChg>
        <pc:spChg chg="add del">
          <ac:chgData name="Danni Olson" userId="b77f7a1c-6bf9-4c93-a457-03609e1b15d1" providerId="ADAL" clId="{75F9B1F4-9CC9-4ACC-BB5F-585AB78A42EC}" dt="2022-01-05T19:33:32.579" v="756" actId="26606"/>
          <ac:spMkLst>
            <pc:docMk/>
            <pc:sldMk cId="2462834853" sldId="256"/>
            <ac:spMk id="34" creationId="{D6EE29F2-D77F-4BD0-A20B-334D316A1C9D}"/>
          </ac:spMkLst>
        </pc:spChg>
        <pc:spChg chg="add del">
          <ac:chgData name="Danni Olson" userId="b77f7a1c-6bf9-4c93-a457-03609e1b15d1" providerId="ADAL" clId="{75F9B1F4-9CC9-4ACC-BB5F-585AB78A42EC}" dt="2022-01-05T19:33:32.579" v="756" actId="26606"/>
          <ac:spMkLst>
            <pc:docMk/>
            <pc:sldMk cId="2462834853" sldId="256"/>
            <ac:spMk id="35" creationId="{22D09ED2-868F-42C6-866E-F92E0CEF314F}"/>
          </ac:spMkLst>
        </pc:spChg>
        <pc:spChg chg="add">
          <ac:chgData name="Danni Olson" userId="b77f7a1c-6bf9-4c93-a457-03609e1b15d1" providerId="ADAL" clId="{75F9B1F4-9CC9-4ACC-BB5F-585AB78A42EC}" dt="2022-01-05T19:33:32.664" v="757" actId="26606"/>
          <ac:spMkLst>
            <pc:docMk/>
            <pc:sldMk cId="2462834853" sldId="256"/>
            <ac:spMk id="37" creationId="{C7D023E4-8DE1-436E-9847-ED6A4B4B04FD}"/>
          </ac:spMkLst>
        </pc:spChg>
        <pc:grpChg chg="add del">
          <ac:chgData name="Danni Olson" userId="b77f7a1c-6bf9-4c93-a457-03609e1b15d1" providerId="ADAL" clId="{75F9B1F4-9CC9-4ACC-BB5F-585AB78A42EC}" dt="2022-01-05T19:33:27.444" v="754" actId="26606"/>
          <ac:grpSpMkLst>
            <pc:docMk/>
            <pc:sldMk cId="2462834853" sldId="256"/>
            <ac:grpSpMk id="14" creationId="{97264A61-6AE3-4DC0-A455-5EDC604E394D}"/>
          </ac:grpSpMkLst>
        </pc:grpChg>
        <pc:grpChg chg="add del">
          <ac:chgData name="Danni Olson" userId="b77f7a1c-6bf9-4c93-a457-03609e1b15d1" providerId="ADAL" clId="{75F9B1F4-9CC9-4ACC-BB5F-585AB78A42EC}" dt="2022-01-05T19:33:27.444" v="754" actId="26606"/>
          <ac:grpSpMkLst>
            <pc:docMk/>
            <pc:sldMk cId="2462834853" sldId="256"/>
            <ac:grpSpMk id="18" creationId="{D691EE10-D5F3-48FA-BE55-F24A0BE59EF6}"/>
          </ac:grpSpMkLst>
        </pc:grpChg>
        <pc:grpChg chg="add del">
          <ac:chgData name="Danni Olson" userId="b77f7a1c-6bf9-4c93-a457-03609e1b15d1" providerId="ADAL" clId="{75F9B1F4-9CC9-4ACC-BB5F-585AB78A42EC}" dt="2022-01-05T19:33:27.444" v="754" actId="26606"/>
          <ac:grpSpMkLst>
            <pc:docMk/>
            <pc:sldMk cId="2462834853" sldId="256"/>
            <ac:grpSpMk id="22" creationId="{43F5E015-E085-4624-B431-B42414448684}"/>
          </ac:grpSpMkLst>
        </pc:grpChg>
        <pc:grpChg chg="add">
          <ac:chgData name="Danni Olson" userId="b77f7a1c-6bf9-4c93-a457-03609e1b15d1" providerId="ADAL" clId="{75F9B1F4-9CC9-4ACC-BB5F-585AB78A42EC}" dt="2022-01-05T19:33:32.664" v="757" actId="26606"/>
          <ac:grpSpMkLst>
            <pc:docMk/>
            <pc:sldMk cId="2462834853" sldId="256"/>
            <ac:grpSpMk id="38" creationId="{1FEC590B-3306-47E9-BD67-97F3F76169A4}"/>
          </ac:grpSpMkLst>
        </pc:grpChg>
        <pc:grpChg chg="add">
          <ac:chgData name="Danni Olson" userId="b77f7a1c-6bf9-4c93-a457-03609e1b15d1" providerId="ADAL" clId="{75F9B1F4-9CC9-4ACC-BB5F-585AB78A42EC}" dt="2022-01-05T19:33:32.664" v="757" actId="26606"/>
          <ac:grpSpMkLst>
            <pc:docMk/>
            <pc:sldMk cId="2462834853" sldId="256"/>
            <ac:grpSpMk id="39" creationId="{A47AAF5E-1692-48C9-98FB-6432BF0BC4F7}"/>
          </ac:grpSpMkLst>
        </pc:grpChg>
      </pc:sldChg>
      <pc:sldChg chg="addSp delSp modSp mod">
        <pc:chgData name="Danni Olson" userId="b77f7a1c-6bf9-4c93-a457-03609e1b15d1" providerId="ADAL" clId="{75F9B1F4-9CC9-4ACC-BB5F-585AB78A42EC}" dt="2022-01-04T21:36:51.212" v="143"/>
        <pc:sldMkLst>
          <pc:docMk/>
          <pc:sldMk cId="2641238388" sldId="257"/>
        </pc:sldMkLst>
        <pc:spChg chg="mod">
          <ac:chgData name="Danni Olson" userId="b77f7a1c-6bf9-4c93-a457-03609e1b15d1" providerId="ADAL" clId="{75F9B1F4-9CC9-4ACC-BB5F-585AB78A42EC}" dt="2022-01-04T21:23:53.828" v="34" actId="26606"/>
          <ac:spMkLst>
            <pc:docMk/>
            <pc:sldMk cId="2641238388" sldId="257"/>
            <ac:spMk id="2" creationId="{978E6F7D-9A43-4CD4-B8E5-42EDFA43A80F}"/>
          </ac:spMkLst>
        </pc:spChg>
        <pc:spChg chg="mod">
          <ac:chgData name="Danni Olson" userId="b77f7a1c-6bf9-4c93-a457-03609e1b15d1" providerId="ADAL" clId="{75F9B1F4-9CC9-4ACC-BB5F-585AB78A42EC}" dt="2022-01-04T21:36:51.212" v="143"/>
          <ac:spMkLst>
            <pc:docMk/>
            <pc:sldMk cId="2641238388" sldId="257"/>
            <ac:spMk id="3" creationId="{DE7BCE26-7FCC-4ACF-9EC0-67BBC57E768A}"/>
          </ac:spMkLst>
        </pc:spChg>
        <pc:spChg chg="del">
          <ac:chgData name="Danni Olson" userId="b77f7a1c-6bf9-4c93-a457-03609e1b15d1" providerId="ADAL" clId="{75F9B1F4-9CC9-4ACC-BB5F-585AB78A42EC}" dt="2022-01-04T21:23:53.828" v="34" actId="26606"/>
          <ac:spMkLst>
            <pc:docMk/>
            <pc:sldMk cId="2641238388" sldId="257"/>
            <ac:spMk id="73" creationId="{907EF6B7-1338-4443-8C46-6A318D952DFD}"/>
          </ac:spMkLst>
        </pc:spChg>
        <pc:spChg chg="del">
          <ac:chgData name="Danni Olson" userId="b77f7a1c-6bf9-4c93-a457-03609e1b15d1" providerId="ADAL" clId="{75F9B1F4-9CC9-4ACC-BB5F-585AB78A42EC}" dt="2022-01-04T21:23:53.828" v="34" actId="26606"/>
          <ac:spMkLst>
            <pc:docMk/>
            <pc:sldMk cId="2641238388" sldId="257"/>
            <ac:spMk id="75" creationId="{DAAE4CDD-124C-4DCF-9584-B6033B545DD5}"/>
          </ac:spMkLst>
        </pc:spChg>
        <pc:spChg chg="del">
          <ac:chgData name="Danni Olson" userId="b77f7a1c-6bf9-4c93-a457-03609e1b15d1" providerId="ADAL" clId="{75F9B1F4-9CC9-4ACC-BB5F-585AB78A42EC}" dt="2022-01-04T21:23:53.828" v="34" actId="26606"/>
          <ac:spMkLst>
            <pc:docMk/>
            <pc:sldMk cId="2641238388" sldId="257"/>
            <ac:spMk id="77" creationId="{081E4A58-353D-44AE-B2FC-2A74E2E400F7}"/>
          </ac:spMkLst>
        </pc:spChg>
        <pc:spChg chg="add">
          <ac:chgData name="Danni Olson" userId="b77f7a1c-6bf9-4c93-a457-03609e1b15d1" providerId="ADAL" clId="{75F9B1F4-9CC9-4ACC-BB5F-585AB78A42EC}" dt="2022-01-04T21:23:53.828" v="34" actId="26606"/>
          <ac:spMkLst>
            <pc:docMk/>
            <pc:sldMk cId="2641238388" sldId="257"/>
            <ac:spMk id="82" creationId="{907EF6B7-1338-4443-8C46-6A318D952DFD}"/>
          </ac:spMkLst>
        </pc:spChg>
        <pc:spChg chg="add">
          <ac:chgData name="Danni Olson" userId="b77f7a1c-6bf9-4c93-a457-03609e1b15d1" providerId="ADAL" clId="{75F9B1F4-9CC9-4ACC-BB5F-585AB78A42EC}" dt="2022-01-04T21:23:53.828" v="34" actId="26606"/>
          <ac:spMkLst>
            <pc:docMk/>
            <pc:sldMk cId="2641238388" sldId="257"/>
            <ac:spMk id="84" creationId="{DAAE4CDD-124C-4DCF-9584-B6033B545DD5}"/>
          </ac:spMkLst>
        </pc:spChg>
        <pc:spChg chg="add">
          <ac:chgData name="Danni Olson" userId="b77f7a1c-6bf9-4c93-a457-03609e1b15d1" providerId="ADAL" clId="{75F9B1F4-9CC9-4ACC-BB5F-585AB78A42EC}" dt="2022-01-04T21:23:53.828" v="34" actId="26606"/>
          <ac:spMkLst>
            <pc:docMk/>
            <pc:sldMk cId="2641238388" sldId="257"/>
            <ac:spMk id="86" creationId="{081E4A58-353D-44AE-B2FC-2A74E2E400F7}"/>
          </ac:spMkLst>
        </pc:spChg>
      </pc:sldChg>
      <pc:sldChg chg="addSp delSp add del setBg delDesignElem">
        <pc:chgData name="Danni Olson" userId="b77f7a1c-6bf9-4c93-a457-03609e1b15d1" providerId="ADAL" clId="{75F9B1F4-9CC9-4ACC-BB5F-585AB78A42EC}" dt="2022-01-04T21:37:40.254" v="146"/>
        <pc:sldMkLst>
          <pc:docMk/>
          <pc:sldMk cId="1746228399" sldId="258"/>
        </pc:sldMkLst>
        <pc:spChg chg="add del">
          <ac:chgData name="Danni Olson" userId="b77f7a1c-6bf9-4c93-a457-03609e1b15d1" providerId="ADAL" clId="{75F9B1F4-9CC9-4ACC-BB5F-585AB78A42EC}" dt="2022-01-04T21:37:40.254" v="146"/>
          <ac:spMkLst>
            <pc:docMk/>
            <pc:sldMk cId="1746228399" sldId="258"/>
            <ac:spMk id="82" creationId="{907EF6B7-1338-4443-8C46-6A318D952DFD}"/>
          </ac:spMkLst>
        </pc:spChg>
        <pc:spChg chg="add del">
          <ac:chgData name="Danni Olson" userId="b77f7a1c-6bf9-4c93-a457-03609e1b15d1" providerId="ADAL" clId="{75F9B1F4-9CC9-4ACC-BB5F-585AB78A42EC}" dt="2022-01-04T21:37:40.254" v="146"/>
          <ac:spMkLst>
            <pc:docMk/>
            <pc:sldMk cId="1746228399" sldId="258"/>
            <ac:spMk id="84" creationId="{DAAE4CDD-124C-4DCF-9584-B6033B545DD5}"/>
          </ac:spMkLst>
        </pc:spChg>
        <pc:spChg chg="add del">
          <ac:chgData name="Danni Olson" userId="b77f7a1c-6bf9-4c93-a457-03609e1b15d1" providerId="ADAL" clId="{75F9B1F4-9CC9-4ACC-BB5F-585AB78A42EC}" dt="2022-01-04T21:37:40.254" v="146"/>
          <ac:spMkLst>
            <pc:docMk/>
            <pc:sldMk cId="1746228399" sldId="258"/>
            <ac:spMk id="86" creationId="{081E4A58-353D-44AE-B2FC-2A74E2E400F7}"/>
          </ac:spMkLst>
        </pc:spChg>
      </pc:sldChg>
      <pc:sldChg chg="addSp delSp modSp add mod">
        <pc:chgData name="Danni Olson" userId="b77f7a1c-6bf9-4c93-a457-03609e1b15d1" providerId="ADAL" clId="{75F9B1F4-9CC9-4ACC-BB5F-585AB78A42EC}" dt="2022-01-05T15:45:05.487" v="279" actId="1076"/>
        <pc:sldMkLst>
          <pc:docMk/>
          <pc:sldMk cId="3124013252" sldId="258"/>
        </pc:sldMkLst>
        <pc:spChg chg="mod">
          <ac:chgData name="Danni Olson" userId="b77f7a1c-6bf9-4c93-a457-03609e1b15d1" providerId="ADAL" clId="{75F9B1F4-9CC9-4ACC-BB5F-585AB78A42EC}" dt="2022-01-04T21:37:58.240" v="163" actId="20577"/>
          <ac:spMkLst>
            <pc:docMk/>
            <pc:sldMk cId="3124013252" sldId="258"/>
            <ac:spMk id="2" creationId="{978E6F7D-9A43-4CD4-B8E5-42EDFA43A80F}"/>
          </ac:spMkLst>
        </pc:spChg>
        <pc:spChg chg="mod">
          <ac:chgData name="Danni Olson" userId="b77f7a1c-6bf9-4c93-a457-03609e1b15d1" providerId="ADAL" clId="{75F9B1F4-9CC9-4ACC-BB5F-585AB78A42EC}" dt="2022-01-04T21:58:18.610" v="278" actId="6549"/>
          <ac:spMkLst>
            <pc:docMk/>
            <pc:sldMk cId="3124013252" sldId="258"/>
            <ac:spMk id="3" creationId="{DE7BCE26-7FCC-4ACF-9EC0-67BBC57E768A}"/>
          </ac:spMkLst>
        </pc:spChg>
        <pc:picChg chg="add mod">
          <ac:chgData name="Danni Olson" userId="b77f7a1c-6bf9-4c93-a457-03609e1b15d1" providerId="ADAL" clId="{75F9B1F4-9CC9-4ACC-BB5F-585AB78A42EC}" dt="2022-01-05T15:45:05.487" v="279" actId="1076"/>
          <ac:picMkLst>
            <pc:docMk/>
            <pc:sldMk cId="3124013252" sldId="258"/>
            <ac:picMk id="5" creationId="{49073148-2D9B-4F21-A5DD-CA64E54E5E3A}"/>
          </ac:picMkLst>
        </pc:picChg>
        <pc:picChg chg="add del mod">
          <ac:chgData name="Danni Olson" userId="b77f7a1c-6bf9-4c93-a457-03609e1b15d1" providerId="ADAL" clId="{75F9B1F4-9CC9-4ACC-BB5F-585AB78A42EC}" dt="2022-01-04T21:58:14.882" v="277" actId="478"/>
          <ac:picMkLst>
            <pc:docMk/>
            <pc:sldMk cId="3124013252" sldId="258"/>
            <ac:picMk id="7" creationId="{1EC73723-F9FE-4ABF-AA09-485D035AC6E3}"/>
          </ac:picMkLst>
        </pc:picChg>
      </pc:sldChg>
      <pc:sldChg chg="delSp modSp add mod">
        <pc:chgData name="Danni Olson" userId="b77f7a1c-6bf9-4c93-a457-03609e1b15d1" providerId="ADAL" clId="{75F9B1F4-9CC9-4ACC-BB5F-585AB78A42EC}" dt="2022-01-05T15:55:12.283" v="317" actId="15"/>
        <pc:sldMkLst>
          <pc:docMk/>
          <pc:sldMk cId="3097186767" sldId="259"/>
        </pc:sldMkLst>
        <pc:spChg chg="mod">
          <ac:chgData name="Danni Olson" userId="b77f7a1c-6bf9-4c93-a457-03609e1b15d1" providerId="ADAL" clId="{75F9B1F4-9CC9-4ACC-BB5F-585AB78A42EC}" dt="2022-01-05T15:54:05.418" v="287" actId="20577"/>
          <ac:spMkLst>
            <pc:docMk/>
            <pc:sldMk cId="3097186767" sldId="259"/>
            <ac:spMk id="2" creationId="{978E6F7D-9A43-4CD4-B8E5-42EDFA43A80F}"/>
          </ac:spMkLst>
        </pc:spChg>
        <pc:spChg chg="mod">
          <ac:chgData name="Danni Olson" userId="b77f7a1c-6bf9-4c93-a457-03609e1b15d1" providerId="ADAL" clId="{75F9B1F4-9CC9-4ACC-BB5F-585AB78A42EC}" dt="2022-01-05T15:55:12.283" v="317" actId="15"/>
          <ac:spMkLst>
            <pc:docMk/>
            <pc:sldMk cId="3097186767" sldId="259"/>
            <ac:spMk id="3" creationId="{DE7BCE26-7FCC-4ACF-9EC0-67BBC57E768A}"/>
          </ac:spMkLst>
        </pc:spChg>
        <pc:picChg chg="del">
          <ac:chgData name="Danni Olson" userId="b77f7a1c-6bf9-4c93-a457-03609e1b15d1" providerId="ADAL" clId="{75F9B1F4-9CC9-4ACC-BB5F-585AB78A42EC}" dt="2022-01-05T15:54:20.700" v="313" actId="478"/>
          <ac:picMkLst>
            <pc:docMk/>
            <pc:sldMk cId="3097186767" sldId="259"/>
            <ac:picMk id="5" creationId="{49073148-2D9B-4F21-A5DD-CA64E54E5E3A}"/>
          </ac:picMkLst>
        </pc:picChg>
      </pc:sldChg>
      <pc:sldChg chg="addSp modSp new mod setBg">
        <pc:chgData name="Danni Olson" userId="b77f7a1c-6bf9-4c93-a457-03609e1b15d1" providerId="ADAL" clId="{75F9B1F4-9CC9-4ACC-BB5F-585AB78A42EC}" dt="2022-01-05T19:35:07.584" v="759" actId="26606"/>
        <pc:sldMkLst>
          <pc:docMk/>
          <pc:sldMk cId="344144106" sldId="260"/>
        </pc:sldMkLst>
        <pc:spChg chg="mod">
          <ac:chgData name="Danni Olson" userId="b77f7a1c-6bf9-4c93-a457-03609e1b15d1" providerId="ADAL" clId="{75F9B1F4-9CC9-4ACC-BB5F-585AB78A42EC}" dt="2022-01-05T19:35:07.584" v="759" actId="26606"/>
          <ac:spMkLst>
            <pc:docMk/>
            <pc:sldMk cId="344144106" sldId="260"/>
            <ac:spMk id="2" creationId="{F1F2F4F1-6C59-4CB3-9A68-DD456FCC7ACE}"/>
          </ac:spMkLst>
        </pc:spChg>
        <pc:spChg chg="mod">
          <ac:chgData name="Danni Olson" userId="b77f7a1c-6bf9-4c93-a457-03609e1b15d1" providerId="ADAL" clId="{75F9B1F4-9CC9-4ACC-BB5F-585AB78A42EC}" dt="2022-01-05T19:35:07.584" v="759" actId="26606"/>
          <ac:spMkLst>
            <pc:docMk/>
            <pc:sldMk cId="344144106" sldId="260"/>
            <ac:spMk id="3" creationId="{4491029B-08E3-40E9-8B51-521E58D5C6B5}"/>
          </ac:spMkLst>
        </pc:spChg>
        <pc:spChg chg="add">
          <ac:chgData name="Danni Olson" userId="b77f7a1c-6bf9-4c93-a457-03609e1b15d1" providerId="ADAL" clId="{75F9B1F4-9CC9-4ACC-BB5F-585AB78A42EC}" dt="2022-01-05T19:35:07.584" v="759" actId="26606"/>
          <ac:spMkLst>
            <pc:docMk/>
            <pc:sldMk cId="344144106" sldId="260"/>
            <ac:spMk id="8" creationId="{907EF6B7-1338-4443-8C46-6A318D952DFD}"/>
          </ac:spMkLst>
        </pc:spChg>
        <pc:spChg chg="add">
          <ac:chgData name="Danni Olson" userId="b77f7a1c-6bf9-4c93-a457-03609e1b15d1" providerId="ADAL" clId="{75F9B1F4-9CC9-4ACC-BB5F-585AB78A42EC}" dt="2022-01-05T19:35:07.584" v="759" actId="26606"/>
          <ac:spMkLst>
            <pc:docMk/>
            <pc:sldMk cId="344144106" sldId="260"/>
            <ac:spMk id="10" creationId="{DAAE4CDD-124C-4DCF-9584-B6033B545DD5}"/>
          </ac:spMkLst>
        </pc:spChg>
        <pc:spChg chg="add">
          <ac:chgData name="Danni Olson" userId="b77f7a1c-6bf9-4c93-a457-03609e1b15d1" providerId="ADAL" clId="{75F9B1F4-9CC9-4ACC-BB5F-585AB78A42EC}" dt="2022-01-05T19:35:07.584" v="759" actId="26606"/>
          <ac:spMkLst>
            <pc:docMk/>
            <pc:sldMk cId="344144106" sldId="260"/>
            <ac:spMk id="12" creationId="{081E4A58-353D-44AE-B2FC-2A74E2E400F7}"/>
          </ac:spMkLst>
        </pc:spChg>
      </pc:sldChg>
      <pc:sldChg chg="modSp add mod">
        <pc:chgData name="Danni Olson" userId="b77f7a1c-6bf9-4c93-a457-03609e1b15d1" providerId="ADAL" clId="{75F9B1F4-9CC9-4ACC-BB5F-585AB78A42EC}" dt="2022-01-05T16:00:06.747" v="398" actId="6549"/>
        <pc:sldMkLst>
          <pc:docMk/>
          <pc:sldMk cId="3784664062" sldId="261"/>
        </pc:sldMkLst>
        <pc:spChg chg="mod">
          <ac:chgData name="Danni Olson" userId="b77f7a1c-6bf9-4c93-a457-03609e1b15d1" providerId="ADAL" clId="{75F9B1F4-9CC9-4ACC-BB5F-585AB78A42EC}" dt="2022-01-05T15:57:35.215" v="328" actId="20577"/>
          <ac:spMkLst>
            <pc:docMk/>
            <pc:sldMk cId="3784664062" sldId="261"/>
            <ac:spMk id="2" creationId="{978E6F7D-9A43-4CD4-B8E5-42EDFA43A80F}"/>
          </ac:spMkLst>
        </pc:spChg>
        <pc:spChg chg="mod">
          <ac:chgData name="Danni Olson" userId="b77f7a1c-6bf9-4c93-a457-03609e1b15d1" providerId="ADAL" clId="{75F9B1F4-9CC9-4ACC-BB5F-585AB78A42EC}" dt="2022-01-05T16:00:06.747" v="398" actId="6549"/>
          <ac:spMkLst>
            <pc:docMk/>
            <pc:sldMk cId="3784664062" sldId="261"/>
            <ac:spMk id="3" creationId="{DE7BCE26-7FCC-4ACF-9EC0-67BBC57E768A}"/>
          </ac:spMkLst>
        </pc:spChg>
      </pc:sldChg>
      <pc:sldChg chg="modSp add mod">
        <pc:chgData name="Danni Olson" userId="b77f7a1c-6bf9-4c93-a457-03609e1b15d1" providerId="ADAL" clId="{75F9B1F4-9CC9-4ACC-BB5F-585AB78A42EC}" dt="2022-01-05T21:47:07.594" v="783" actId="20577"/>
        <pc:sldMkLst>
          <pc:docMk/>
          <pc:sldMk cId="897213675" sldId="262"/>
        </pc:sldMkLst>
        <pc:spChg chg="mod">
          <ac:chgData name="Danni Olson" userId="b77f7a1c-6bf9-4c93-a457-03609e1b15d1" providerId="ADAL" clId="{75F9B1F4-9CC9-4ACC-BB5F-585AB78A42EC}" dt="2022-01-05T16:00:34.509" v="404" actId="20577"/>
          <ac:spMkLst>
            <pc:docMk/>
            <pc:sldMk cId="897213675" sldId="262"/>
            <ac:spMk id="2" creationId="{978E6F7D-9A43-4CD4-B8E5-42EDFA43A80F}"/>
          </ac:spMkLst>
        </pc:spChg>
        <pc:spChg chg="mod">
          <ac:chgData name="Danni Olson" userId="b77f7a1c-6bf9-4c93-a457-03609e1b15d1" providerId="ADAL" clId="{75F9B1F4-9CC9-4ACC-BB5F-585AB78A42EC}" dt="2022-01-05T21:47:07.594" v="783" actId="20577"/>
          <ac:spMkLst>
            <pc:docMk/>
            <pc:sldMk cId="897213675" sldId="262"/>
            <ac:spMk id="3" creationId="{DE7BCE26-7FCC-4ACF-9EC0-67BBC57E768A}"/>
          </ac:spMkLst>
        </pc:spChg>
      </pc:sldChg>
      <pc:sldChg chg="modSp add mod">
        <pc:chgData name="Danni Olson" userId="b77f7a1c-6bf9-4c93-a457-03609e1b15d1" providerId="ADAL" clId="{75F9B1F4-9CC9-4ACC-BB5F-585AB78A42EC}" dt="2022-01-05T17:03:56.782" v="485" actId="20577"/>
        <pc:sldMkLst>
          <pc:docMk/>
          <pc:sldMk cId="2699079425" sldId="263"/>
        </pc:sldMkLst>
        <pc:spChg chg="mod">
          <ac:chgData name="Danni Olson" userId="b77f7a1c-6bf9-4c93-a457-03609e1b15d1" providerId="ADAL" clId="{75F9B1F4-9CC9-4ACC-BB5F-585AB78A42EC}" dt="2022-01-05T17:03:56.782" v="485" actId="20577"/>
          <ac:spMkLst>
            <pc:docMk/>
            <pc:sldMk cId="2699079425" sldId="263"/>
            <ac:spMk id="2" creationId="{978E6F7D-9A43-4CD4-B8E5-42EDFA43A80F}"/>
          </ac:spMkLst>
        </pc:spChg>
        <pc:spChg chg="mod">
          <ac:chgData name="Danni Olson" userId="b77f7a1c-6bf9-4c93-a457-03609e1b15d1" providerId="ADAL" clId="{75F9B1F4-9CC9-4ACC-BB5F-585AB78A42EC}" dt="2022-01-05T16:57:02.965" v="477" actId="15"/>
          <ac:spMkLst>
            <pc:docMk/>
            <pc:sldMk cId="2699079425" sldId="263"/>
            <ac:spMk id="3" creationId="{DE7BCE26-7FCC-4ACF-9EC0-67BBC57E768A}"/>
          </ac:spMkLst>
        </pc:spChg>
      </pc:sldChg>
      <pc:sldChg chg="addSp delSp add del setBg delDesignElem">
        <pc:chgData name="Danni Olson" userId="b77f7a1c-6bf9-4c93-a457-03609e1b15d1" providerId="ADAL" clId="{75F9B1F4-9CC9-4ACC-BB5F-585AB78A42EC}" dt="2022-01-05T16:09:11.272" v="432"/>
        <pc:sldMkLst>
          <pc:docMk/>
          <pc:sldMk cId="3420815007" sldId="263"/>
        </pc:sldMkLst>
        <pc:spChg chg="add del">
          <ac:chgData name="Danni Olson" userId="b77f7a1c-6bf9-4c93-a457-03609e1b15d1" providerId="ADAL" clId="{75F9B1F4-9CC9-4ACC-BB5F-585AB78A42EC}" dt="2022-01-05T16:09:11.272" v="432"/>
          <ac:spMkLst>
            <pc:docMk/>
            <pc:sldMk cId="3420815007" sldId="263"/>
            <ac:spMk id="82" creationId="{907EF6B7-1338-4443-8C46-6A318D952DFD}"/>
          </ac:spMkLst>
        </pc:spChg>
        <pc:spChg chg="add del">
          <ac:chgData name="Danni Olson" userId="b77f7a1c-6bf9-4c93-a457-03609e1b15d1" providerId="ADAL" clId="{75F9B1F4-9CC9-4ACC-BB5F-585AB78A42EC}" dt="2022-01-05T16:09:11.272" v="432"/>
          <ac:spMkLst>
            <pc:docMk/>
            <pc:sldMk cId="3420815007" sldId="263"/>
            <ac:spMk id="84" creationId="{DAAE4CDD-124C-4DCF-9584-B6033B545DD5}"/>
          </ac:spMkLst>
        </pc:spChg>
        <pc:spChg chg="add del">
          <ac:chgData name="Danni Olson" userId="b77f7a1c-6bf9-4c93-a457-03609e1b15d1" providerId="ADAL" clId="{75F9B1F4-9CC9-4ACC-BB5F-585AB78A42EC}" dt="2022-01-05T16:09:11.272" v="432"/>
          <ac:spMkLst>
            <pc:docMk/>
            <pc:sldMk cId="3420815007" sldId="263"/>
            <ac:spMk id="86" creationId="{081E4A58-353D-44AE-B2FC-2A74E2E400F7}"/>
          </ac:spMkLst>
        </pc:spChg>
      </pc:sldChg>
      <pc:sldChg chg="modSp add mod">
        <pc:chgData name="Danni Olson" userId="b77f7a1c-6bf9-4c93-a457-03609e1b15d1" providerId="ADAL" clId="{75F9B1F4-9CC9-4ACC-BB5F-585AB78A42EC}" dt="2022-01-05T17:21:45.165" v="554" actId="20577"/>
        <pc:sldMkLst>
          <pc:docMk/>
          <pc:sldMk cId="3023805401" sldId="264"/>
        </pc:sldMkLst>
        <pc:spChg chg="mod">
          <ac:chgData name="Danni Olson" userId="b77f7a1c-6bf9-4c93-a457-03609e1b15d1" providerId="ADAL" clId="{75F9B1F4-9CC9-4ACC-BB5F-585AB78A42EC}" dt="2022-01-05T17:21:45.165" v="554" actId="20577"/>
          <ac:spMkLst>
            <pc:docMk/>
            <pc:sldMk cId="3023805401" sldId="264"/>
            <ac:spMk id="2" creationId="{978E6F7D-9A43-4CD4-B8E5-42EDFA43A80F}"/>
          </ac:spMkLst>
        </pc:spChg>
        <pc:spChg chg="mod">
          <ac:chgData name="Danni Olson" userId="b77f7a1c-6bf9-4c93-a457-03609e1b15d1" providerId="ADAL" clId="{75F9B1F4-9CC9-4ACC-BB5F-585AB78A42EC}" dt="2022-01-05T17:21:13.916" v="538" actId="20577"/>
          <ac:spMkLst>
            <pc:docMk/>
            <pc:sldMk cId="3023805401" sldId="264"/>
            <ac:spMk id="3" creationId="{DE7BCE26-7FCC-4ACF-9EC0-67BBC57E768A}"/>
          </ac:spMkLst>
        </pc:spChg>
      </pc:sldChg>
      <pc:sldChg chg="addSp delSp modSp add mod ord">
        <pc:chgData name="Danni Olson" userId="b77f7a1c-6bf9-4c93-a457-03609e1b15d1" providerId="ADAL" clId="{75F9B1F4-9CC9-4ACC-BB5F-585AB78A42EC}" dt="2022-01-05T22:28:05.432" v="784" actId="6549"/>
        <pc:sldMkLst>
          <pc:docMk/>
          <pc:sldMk cId="213931068" sldId="265"/>
        </pc:sldMkLst>
        <pc:spChg chg="mod">
          <ac:chgData name="Danni Olson" userId="b77f7a1c-6bf9-4c93-a457-03609e1b15d1" providerId="ADAL" clId="{75F9B1F4-9CC9-4ACC-BB5F-585AB78A42EC}" dt="2022-01-05T17:24:45.603" v="575" actId="20577"/>
          <ac:spMkLst>
            <pc:docMk/>
            <pc:sldMk cId="213931068" sldId="265"/>
            <ac:spMk id="2" creationId="{978E6F7D-9A43-4CD4-B8E5-42EDFA43A80F}"/>
          </ac:spMkLst>
        </pc:spChg>
        <pc:spChg chg="mod">
          <ac:chgData name="Danni Olson" userId="b77f7a1c-6bf9-4c93-a457-03609e1b15d1" providerId="ADAL" clId="{75F9B1F4-9CC9-4ACC-BB5F-585AB78A42EC}" dt="2022-01-05T22:28:05.432" v="784" actId="6549"/>
          <ac:spMkLst>
            <pc:docMk/>
            <pc:sldMk cId="213931068" sldId="265"/>
            <ac:spMk id="3" creationId="{DE7BCE26-7FCC-4ACF-9EC0-67BBC57E768A}"/>
          </ac:spMkLst>
        </pc:spChg>
        <pc:spChg chg="add del">
          <ac:chgData name="Danni Olson" userId="b77f7a1c-6bf9-4c93-a457-03609e1b15d1" providerId="ADAL" clId="{75F9B1F4-9CC9-4ACC-BB5F-585AB78A42EC}" dt="2022-01-05T17:25:50.515" v="578"/>
          <ac:spMkLst>
            <pc:docMk/>
            <pc:sldMk cId="213931068" sldId="265"/>
            <ac:spMk id="4" creationId="{91C58672-29CB-4FF7-BAD9-3E7C61C1AF57}"/>
          </ac:spMkLst>
        </pc:spChg>
        <pc:picChg chg="add del">
          <ac:chgData name="Danni Olson" userId="b77f7a1c-6bf9-4c93-a457-03609e1b15d1" providerId="ADAL" clId="{75F9B1F4-9CC9-4ACC-BB5F-585AB78A42EC}" dt="2022-01-05T17:25:50.515" v="578"/>
          <ac:picMkLst>
            <pc:docMk/>
            <pc:sldMk cId="213931068" sldId="265"/>
            <ac:picMk id="1026" creationId="{D27C027C-03B8-4CF9-A6B6-21A11A3EFC82}"/>
          </ac:picMkLst>
        </pc:picChg>
      </pc:sldChg>
      <pc:sldChg chg="add modTransition">
        <pc:chgData name="Danni Olson" userId="b77f7a1c-6bf9-4c93-a457-03609e1b15d1" providerId="ADAL" clId="{75F9B1F4-9CC9-4ACC-BB5F-585AB78A42EC}" dt="2022-01-05T19:35:55.316" v="763"/>
        <pc:sldMkLst>
          <pc:docMk/>
          <pc:sldMk cId="483655726" sldId="2134806080"/>
        </pc:sldMkLst>
      </pc:sldChg>
      <pc:sldChg chg="delSp modSp add mod">
        <pc:chgData name="Danni Olson" userId="b77f7a1c-6bf9-4c93-a457-03609e1b15d1" providerId="ADAL" clId="{75F9B1F4-9CC9-4ACC-BB5F-585AB78A42EC}" dt="2022-01-05T19:36:35.923" v="771" actId="1076"/>
        <pc:sldMkLst>
          <pc:docMk/>
          <pc:sldMk cId="2319845858" sldId="2134806083"/>
        </pc:sldMkLst>
        <pc:spChg chg="mod">
          <ac:chgData name="Danni Olson" userId="b77f7a1c-6bf9-4c93-a457-03609e1b15d1" providerId="ADAL" clId="{75F9B1F4-9CC9-4ACC-BB5F-585AB78A42EC}" dt="2022-01-05T19:36:12.703" v="765" actId="1076"/>
          <ac:spMkLst>
            <pc:docMk/>
            <pc:sldMk cId="2319845858" sldId="2134806083"/>
            <ac:spMk id="2" creationId="{7293DA00-8422-47BB-B043-327BBBEABC7B}"/>
          </ac:spMkLst>
        </pc:spChg>
        <pc:graphicFrameChg chg="del mod">
          <ac:chgData name="Danni Olson" userId="b77f7a1c-6bf9-4c93-a457-03609e1b15d1" providerId="ADAL" clId="{75F9B1F4-9CC9-4ACC-BB5F-585AB78A42EC}" dt="2022-01-05T19:36:20.224" v="767" actId="478"/>
          <ac:graphicFrameMkLst>
            <pc:docMk/>
            <pc:sldMk cId="2319845858" sldId="2134806083"/>
            <ac:graphicFrameMk id="9" creationId="{87E8BC51-B299-40C6-8920-26DFF0947FE5}"/>
          </ac:graphicFrameMkLst>
        </pc:graphicFrameChg>
        <pc:picChg chg="mod">
          <ac:chgData name="Danni Olson" userId="b77f7a1c-6bf9-4c93-a457-03609e1b15d1" providerId="ADAL" clId="{75F9B1F4-9CC9-4ACC-BB5F-585AB78A42EC}" dt="2022-01-05T19:36:33.873" v="770" actId="14100"/>
          <ac:picMkLst>
            <pc:docMk/>
            <pc:sldMk cId="2319845858" sldId="2134806083"/>
            <ac:picMk id="4" creationId="{38D61EB3-D51B-4398-84D4-9DD183DF980D}"/>
          </ac:picMkLst>
        </pc:picChg>
        <pc:picChg chg="mod">
          <ac:chgData name="Danni Olson" userId="b77f7a1c-6bf9-4c93-a457-03609e1b15d1" providerId="ADAL" clId="{75F9B1F4-9CC9-4ACC-BB5F-585AB78A42EC}" dt="2022-01-05T19:36:35.923" v="771" actId="1076"/>
          <ac:picMkLst>
            <pc:docMk/>
            <pc:sldMk cId="2319845858" sldId="2134806083"/>
            <ac:picMk id="6" creationId="{ADEC0F08-A24B-4FEC-99DB-1031B73D1A08}"/>
          </ac:picMkLst>
        </pc:picChg>
      </pc:sldChg>
      <pc:sldChg chg="add del">
        <pc:chgData name="Danni Olson" userId="b77f7a1c-6bf9-4c93-a457-03609e1b15d1" providerId="ADAL" clId="{75F9B1F4-9CC9-4ACC-BB5F-585AB78A42EC}" dt="2022-01-05T19:36:41.074" v="772" actId="47"/>
        <pc:sldMkLst>
          <pc:docMk/>
          <pc:sldMk cId="2235863825" sldId="2134806084"/>
        </pc:sldMkLst>
      </pc:sldChg>
      <pc:sldChg chg="modSp mod">
        <pc:chgData name="Danni Olson" userId="b77f7a1c-6bf9-4c93-a457-03609e1b15d1" providerId="ADAL" clId="{75F9B1F4-9CC9-4ACC-BB5F-585AB78A42EC}" dt="2022-01-06T17:33:59.313" v="791" actId="20577"/>
        <pc:sldMkLst>
          <pc:docMk/>
          <pc:sldMk cId="140667864" sldId="2134806124"/>
        </pc:sldMkLst>
        <pc:spChg chg="mod">
          <ac:chgData name="Danni Olson" userId="b77f7a1c-6bf9-4c93-a457-03609e1b15d1" providerId="ADAL" clId="{75F9B1F4-9CC9-4ACC-BB5F-585AB78A42EC}" dt="2022-01-06T17:33:59.313" v="791" actId="20577"/>
          <ac:spMkLst>
            <pc:docMk/>
            <pc:sldMk cId="140667864" sldId="2134806124"/>
            <ac:spMk id="10" creationId="{557C5E8E-ED65-4BC6-BFCD-BD27F7C9602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5841-CE6F-4629-A442-D2670F0672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78DEAE-C268-4F33-97CC-811D091E5B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8F5CFF-E419-491D-BBFF-1E91BB0D56DC}"/>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5" name="Footer Placeholder 4">
            <a:extLst>
              <a:ext uri="{FF2B5EF4-FFF2-40B4-BE49-F238E27FC236}">
                <a16:creationId xmlns:a16="http://schemas.microsoft.com/office/drawing/2014/main" id="{A90CFFCB-BEF8-4472-A7F6-E11F78864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3E500-677A-4305-8643-A5DA470C3536}"/>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397188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54F7F-79B1-4E69-8DD7-6CDB77FF4A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A8C7B0-D53E-45E2-8030-5829E99977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9223BA-246D-4189-8823-1BBA85D4DE74}"/>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5" name="Footer Placeholder 4">
            <a:extLst>
              <a:ext uri="{FF2B5EF4-FFF2-40B4-BE49-F238E27FC236}">
                <a16:creationId xmlns:a16="http://schemas.microsoft.com/office/drawing/2014/main" id="{8AEC59E4-CB50-4795-97A1-3685847A4F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26DBC9-F25A-4125-A26C-870C87E448D9}"/>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139222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D883B-B9D1-47C9-BC13-CCE8A33F47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D3EE8-4177-4294-AB64-61A85BB66E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C7ECF9-2FB3-464D-880E-6318658A3BCC}"/>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5" name="Footer Placeholder 4">
            <a:extLst>
              <a:ext uri="{FF2B5EF4-FFF2-40B4-BE49-F238E27FC236}">
                <a16:creationId xmlns:a16="http://schemas.microsoft.com/office/drawing/2014/main" id="{38FCE301-DF58-4687-AF8A-17D3B991D0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4F7CA-1E3E-4656-843C-97F22890A6DC}"/>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1355027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F27E-BFAA-4486-872F-B63D7221C2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A0B459-5C36-4FB0-B3B8-6AE3C37DDD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2C9D60-7D76-40FA-8F2C-7F7D1ECC72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F32DAC-CEAC-49EB-995F-93EE35265598}"/>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6" name="Footer Placeholder 5">
            <a:extLst>
              <a:ext uri="{FF2B5EF4-FFF2-40B4-BE49-F238E27FC236}">
                <a16:creationId xmlns:a16="http://schemas.microsoft.com/office/drawing/2014/main" id="{60A2C3C0-CE3E-40D7-9CB5-DA35B07B20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C13C26-8757-4D3C-8486-792C5CD03783}"/>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2456696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E537-9FAC-49E9-9DDE-4235713BD9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99E8F0-6451-4FC5-BA6B-441F73C37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52262E-230D-4360-B1D7-CFCC026827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435DD3-D63B-4786-B69F-F7B9F72339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7F9CDD-29DA-4A35-B5C3-FEE1C74CE2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176009-E814-4A10-A31B-9B06E8744F2A}"/>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8" name="Footer Placeholder 7">
            <a:extLst>
              <a:ext uri="{FF2B5EF4-FFF2-40B4-BE49-F238E27FC236}">
                <a16:creationId xmlns:a16="http://schemas.microsoft.com/office/drawing/2014/main" id="{B78956EC-43CF-4AB5-B7F0-6A63A4EB59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F14894-A3ED-4F86-BDD1-D44644917C92}"/>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500089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C95D-BB25-43D3-9040-9A35D57D6B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069FA3-CE70-4EA7-BAC6-9FD4F3262D6B}"/>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4" name="Footer Placeholder 3">
            <a:extLst>
              <a:ext uri="{FF2B5EF4-FFF2-40B4-BE49-F238E27FC236}">
                <a16:creationId xmlns:a16="http://schemas.microsoft.com/office/drawing/2014/main" id="{016E4477-B360-4273-996D-89D9EBF90A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EB9B0-D1F7-442E-BCDB-9B09E23BE794}"/>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2731034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70E8D9-4A9D-4B06-A145-68AB7B876B78}"/>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3" name="Footer Placeholder 2">
            <a:extLst>
              <a:ext uri="{FF2B5EF4-FFF2-40B4-BE49-F238E27FC236}">
                <a16:creationId xmlns:a16="http://schemas.microsoft.com/office/drawing/2014/main" id="{924C8F43-9E71-4D4E-8468-8F5FD4474F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62EC41-20AC-4C59-A4E3-4F1816C3B688}"/>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188121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36AC8-2741-4110-A419-873D6121E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8AA750-9BB4-4FFF-921B-BC1E2FF965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D2F8FB-F5A6-4CC1-B08B-4FB6E027E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6DFF59-D112-4132-8B63-DB53E3966A57}"/>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6" name="Footer Placeholder 5">
            <a:extLst>
              <a:ext uri="{FF2B5EF4-FFF2-40B4-BE49-F238E27FC236}">
                <a16:creationId xmlns:a16="http://schemas.microsoft.com/office/drawing/2014/main" id="{30BBE68A-7D11-47EA-B4B8-030DE2A7B1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77C597-F123-4292-874D-F25BF771BBE8}"/>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1445474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8435D-20A1-4A0C-9CDE-5B71E1433E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8840E-F501-486B-8C2D-B809B03814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C9DF1F-F65C-400C-916E-AECEB7ACA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EDC060-425C-46DF-8E99-43758D6B7380}"/>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6" name="Footer Placeholder 5">
            <a:extLst>
              <a:ext uri="{FF2B5EF4-FFF2-40B4-BE49-F238E27FC236}">
                <a16:creationId xmlns:a16="http://schemas.microsoft.com/office/drawing/2014/main" id="{40A1DD69-1D97-4E1A-AC73-BD7A118F8E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E4CF34-B723-442A-A827-1C9E9E44DA1E}"/>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2746948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2AA58-10E6-4FDD-AADA-472E0FC816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382979-C900-4B97-BDAF-8E412DD50E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6229E9-5862-423A-8FF9-EFBFD57B55BF}"/>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5" name="Footer Placeholder 4">
            <a:extLst>
              <a:ext uri="{FF2B5EF4-FFF2-40B4-BE49-F238E27FC236}">
                <a16:creationId xmlns:a16="http://schemas.microsoft.com/office/drawing/2014/main" id="{578F5224-0338-4D7A-96B8-C81F0E4FDD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199F08-E7D9-4979-A0DD-226A6E310191}"/>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3541628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AF15A6-30DC-4362-96B1-E86CFF53EF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9BAFE4-9BF3-4C70-BB18-D9ED8A6350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297B9-DFC0-4627-AF30-ADF667497A33}"/>
              </a:ext>
            </a:extLst>
          </p:cNvPr>
          <p:cNvSpPr>
            <a:spLocks noGrp="1"/>
          </p:cNvSpPr>
          <p:nvPr>
            <p:ph type="dt" sz="half" idx="10"/>
          </p:nvPr>
        </p:nvSpPr>
        <p:spPr/>
        <p:txBody>
          <a:bodyPr/>
          <a:lstStyle/>
          <a:p>
            <a:fld id="{EAB31602-9C0A-4C31-A839-8835C92B5177}" type="datetimeFigureOut">
              <a:rPr lang="en-US" smtClean="0"/>
              <a:t>1/6/2022</a:t>
            </a:fld>
            <a:endParaRPr lang="en-US"/>
          </a:p>
        </p:txBody>
      </p:sp>
      <p:sp>
        <p:nvSpPr>
          <p:cNvPr id="5" name="Footer Placeholder 4">
            <a:extLst>
              <a:ext uri="{FF2B5EF4-FFF2-40B4-BE49-F238E27FC236}">
                <a16:creationId xmlns:a16="http://schemas.microsoft.com/office/drawing/2014/main" id="{EEB6E2FD-93B1-4C01-9B92-F2D139F784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ECC61D-716C-4335-A967-1A42368B31BA}"/>
              </a:ext>
            </a:extLst>
          </p:cNvPr>
          <p:cNvSpPr>
            <a:spLocks noGrp="1"/>
          </p:cNvSpPr>
          <p:nvPr>
            <p:ph type="sldNum" sz="quarter" idx="12"/>
          </p:nvPr>
        </p:nvSpPr>
        <p:spPr/>
        <p:txBody>
          <a:bodyPr/>
          <a:lstStyle/>
          <a:p>
            <a:fld id="{AABBBD4C-798A-4B1F-855C-7EFA60E33AA4}" type="slidenum">
              <a:rPr lang="en-US" smtClean="0"/>
              <a:t>‹#›</a:t>
            </a:fld>
            <a:endParaRPr lang="en-US"/>
          </a:p>
        </p:txBody>
      </p:sp>
    </p:spTree>
    <p:extLst>
      <p:ext uri="{BB962C8B-B14F-4D97-AF65-F5344CB8AC3E}">
        <p14:creationId xmlns:p14="http://schemas.microsoft.com/office/powerpoint/2010/main" val="640248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10005E-8D7E-43EF-9E00-56570CFF43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5656D0-4886-4203-9EB7-B87C2C4C94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CDFCAD-CE5C-4F34-AB64-7492E5CAC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B31602-9C0A-4C31-A839-8835C92B5177}" type="datetimeFigureOut">
              <a:rPr lang="en-US" smtClean="0"/>
              <a:t>1/6/2022</a:t>
            </a:fld>
            <a:endParaRPr lang="en-US"/>
          </a:p>
        </p:txBody>
      </p:sp>
      <p:sp>
        <p:nvSpPr>
          <p:cNvPr id="5" name="Footer Placeholder 4">
            <a:extLst>
              <a:ext uri="{FF2B5EF4-FFF2-40B4-BE49-F238E27FC236}">
                <a16:creationId xmlns:a16="http://schemas.microsoft.com/office/drawing/2014/main" id="{FA88716F-3BAF-41A8-87E8-48CFB58423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EE118A-98F8-4308-ADC0-C6423DDCA9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BBBD4C-798A-4B1F-855C-7EFA60E33AA4}" type="slidenum">
              <a:rPr lang="en-US" smtClean="0"/>
              <a:t>‹#›</a:t>
            </a:fld>
            <a:endParaRPr lang="en-US"/>
          </a:p>
        </p:txBody>
      </p:sp>
    </p:spTree>
    <p:extLst>
      <p:ext uri="{BB962C8B-B14F-4D97-AF65-F5344CB8AC3E}">
        <p14:creationId xmlns:p14="http://schemas.microsoft.com/office/powerpoint/2010/main" val="15462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inkedin.com/in/danni-ortman/" TargetMode="External"/><Relationship Id="rId2" Type="http://schemas.openxmlformats.org/officeDocument/2006/relationships/hyperlink" Target="https://slgcommunitycall.blob.core.windows.net/communitydownloads/SLGCommunityCall.ics" TargetMode="External"/><Relationship Id="rId1" Type="http://schemas.openxmlformats.org/officeDocument/2006/relationships/slideLayout" Target="../slideLayouts/slideLayout1.xml"/><Relationship Id="rId4" Type="http://schemas.openxmlformats.org/officeDocument/2006/relationships/hyperlink" Target="https://www.linkedin.com/in/cyrus-christian-4808125/"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powerbi.microsoft.com/hu-hu/blog/power-bi-december-2021-feature-summary/#post-18168-_Toc89785231" TargetMode="External"/><Relationship Id="rId2" Type="http://schemas.openxmlformats.org/officeDocument/2006/relationships/hyperlink" Target="https://powerbi.microsoft.com/hu-hu/blog/power-bi-december-2021-feature-summary/" TargetMode="External"/><Relationship Id="rId1" Type="http://schemas.openxmlformats.org/officeDocument/2006/relationships/slideLayout" Target="../slideLayouts/slideLayout2.xml"/><Relationship Id="rId5" Type="http://schemas.openxmlformats.org/officeDocument/2006/relationships/hyperlink" Target="https://docs.microsoft.com/en-us/power-bi/fundamentals/desktop-format-pane" TargetMode="External"/><Relationship Id="rId4" Type="http://schemas.openxmlformats.org/officeDocument/2006/relationships/hyperlink" Target="https://www.youtube.com/playlist?list=PL1N57mwBHtN1AGWHnJMhtvJCIG_IlC07D"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docs.microsoft.com/en-us/power-bi/create-reports/button-navigators?tabs=powerbi-desktop" TargetMode="External"/><Relationship Id="rId2" Type="http://schemas.openxmlformats.org/officeDocument/2006/relationships/hyperlink" Target="https://powerbi.microsoft.com/nb-no/blog/power-bi-november-2021-feature-summary/"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s://powerbi.microsoft.com/en-us/instructor-led-training/#section_dax" TargetMode="External"/><Relationship Id="rId2" Type="http://schemas.openxmlformats.org/officeDocument/2006/relationships/hyperlink" Target="https://powerbi.microsoft.com/en-us/blog/power-bi-october-2021-feature-summary/#:~:text=Welcome%20to%20the%20October%202021%20update.%20Leaves%20fall%2C,of%20the%20Premium%20Gen2%20platform%20for%20premium%20capaciti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owerbi.microsoft.com/en-us/blog/power-bi-september-2021-feature-summary/#post-17174-_Toc81908338" TargetMode="External"/><Relationship Id="rId2" Type="http://schemas.openxmlformats.org/officeDocument/2006/relationships/hyperlink" Target="https://powerbi.microsoft.com/en-us/blog/power-bi-september-2021-feature-summar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cs.microsoft.com/en-us/power-bi/natural-language/q-and-a-tooling-intro" TargetMode="External"/><Relationship Id="rId2" Type="http://schemas.openxmlformats.org/officeDocument/2006/relationships/hyperlink" Target="https://powerbi.microsoft.com/en-us/blog/power-bi-august-2021-feature-summar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cs.microsoft.com/en-us/power-bi/visuals/power-bi-visualization-small-multiples#:~:text=Create%20small%20multiples%20in%20Power%20BI%20%28preview%29%201,...%206%20Share%20your%20feedback%207%20Next%20steps" TargetMode="External"/><Relationship Id="rId2" Type="http://schemas.openxmlformats.org/officeDocument/2006/relationships/hyperlink" Target="https://powerbi.microsoft.com/en-us/blog/power-bi-july-2021-feature-summary/" TargetMode="External"/><Relationship Id="rId1" Type="http://schemas.openxmlformats.org/officeDocument/2006/relationships/slideLayout" Target="../slideLayouts/slideLayout2.xml"/><Relationship Id="rId5" Type="http://schemas.openxmlformats.org/officeDocument/2006/relationships/hyperlink" Target="https://powergi.blog/2021/04/30/power-bi-security-overview-basics-and-advanced-topics/" TargetMode="External"/><Relationship Id="rId4" Type="http://schemas.openxmlformats.org/officeDocument/2006/relationships/hyperlink" Target="https://docs.microsoft.com/en-us/power-bi/create-reports/power-bi-automate-visua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owerbi.microsoft.com/en-us/blog/power-bi-may-2021-feature-summary/" TargetMode="External"/><Relationship Id="rId2" Type="http://schemas.openxmlformats.org/officeDocument/2006/relationships/hyperlink" Target="https://powerbi.microsoft.com/en-us/blog/power-bi-june-2021-feature-summary/" TargetMode="External"/><Relationship Id="rId1" Type="http://schemas.openxmlformats.org/officeDocument/2006/relationships/slideLayout" Target="../slideLayouts/slideLayout2.xml"/><Relationship Id="rId4" Type="http://schemas.openxmlformats.org/officeDocument/2006/relationships/hyperlink" Target="https://powerbi.microsoft.com/en-us/blog/power-bi-april-2021-feature-summary/"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powerbi.microsoft.com/en-us/blog/power-bi-february-2021-feature-summar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hyperlink" Target="https://powerbi.microsoft.com/en-us/pricing/"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powergi.blog/state-and-local-government-community-calls" TargetMode="External"/><Relationship Id="rId2" Type="http://schemas.openxmlformats.org/officeDocument/2006/relationships/hyperlink" Target="https://forms.office.com/Pages/ResponsePage.aspx?id=v4j5cvGGr0GRqy180BHbRxx6f7f5a5NMpFcDYJ4bFdFUNk4wNzJJMUxYU1Y5VEY4NUk0ODZVRVk4NS4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icrosoft.com/en-us/store/workshops-training-and-events/professionals?source=powerbiblog#keyword=power%20bi" TargetMode="External"/><Relationship Id="rId7" Type="http://schemas.openxmlformats.org/officeDocument/2006/relationships/hyperlink" Target="https://slgcommunitycall.blob.core.windows.net/communitydownloads/SLGCommunityCall.ics" TargetMode="External"/><Relationship Id="rId2" Type="http://schemas.openxmlformats.org/officeDocument/2006/relationships/hyperlink" Target="https://aka.ms/nextdiad" TargetMode="External"/><Relationship Id="rId1" Type="http://schemas.openxmlformats.org/officeDocument/2006/relationships/slideLayout" Target="../slideLayouts/slideLayout2.xml"/><Relationship Id="rId6" Type="http://schemas.openxmlformats.org/officeDocument/2006/relationships/hyperlink" Target="https://powergi.blog/state-and-local-government-community-calls/" TargetMode="External"/><Relationship Id="rId5" Type="http://schemas.openxmlformats.org/officeDocument/2006/relationships/hyperlink" Target="https://docs.microsoft.com/en-us/learn/certifications/courses/da-100t00" TargetMode="External"/><Relationship Id="rId4" Type="http://schemas.openxmlformats.org/officeDocument/2006/relationships/hyperlink" Target="https://docs.microsoft.com/en-us/learn/browse/?products=power-b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13">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5"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Group 17">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9" name="Freeform: Shape 18">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21">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0B1211A2-2CEE-42F7-8011-953E149FD7EB}"/>
              </a:ext>
            </a:extLst>
          </p:cNvPr>
          <p:cNvSpPr>
            <a:spLocks noGrp="1"/>
          </p:cNvSpPr>
          <p:nvPr>
            <p:ph type="ctrTitle"/>
          </p:nvPr>
        </p:nvSpPr>
        <p:spPr>
          <a:xfrm>
            <a:off x="789708" y="666351"/>
            <a:ext cx="10558405" cy="3044335"/>
          </a:xfrm>
        </p:spPr>
        <p:txBody>
          <a:bodyPr anchor="b">
            <a:normAutofit/>
          </a:bodyPr>
          <a:lstStyle/>
          <a:p>
            <a:r>
              <a:rPr lang="en-US" sz="4800" dirty="0">
                <a:solidFill>
                  <a:schemeClr val="bg1"/>
                </a:solidFill>
              </a:rPr>
              <a:t>Power BI Community Call </a:t>
            </a:r>
            <a:br>
              <a:rPr lang="en-US" sz="4800" dirty="0">
                <a:solidFill>
                  <a:schemeClr val="bg1"/>
                </a:solidFill>
              </a:rPr>
            </a:br>
            <a:r>
              <a:rPr lang="en-US" sz="4800" dirty="0">
                <a:solidFill>
                  <a:schemeClr val="bg1"/>
                </a:solidFill>
              </a:rPr>
              <a:t>January 6</a:t>
            </a:r>
            <a:r>
              <a:rPr lang="en-US" sz="4800" baseline="30000" dirty="0">
                <a:solidFill>
                  <a:schemeClr val="bg1"/>
                </a:solidFill>
              </a:rPr>
              <a:t>th</a:t>
            </a:r>
            <a:r>
              <a:rPr lang="en-US" sz="4800" dirty="0">
                <a:solidFill>
                  <a:schemeClr val="bg1"/>
                </a:solidFill>
              </a:rPr>
              <a:t> </a:t>
            </a:r>
          </a:p>
        </p:txBody>
      </p:sp>
      <p:sp>
        <p:nvSpPr>
          <p:cNvPr id="3" name="Subtitle 2">
            <a:extLst>
              <a:ext uri="{FF2B5EF4-FFF2-40B4-BE49-F238E27FC236}">
                <a16:creationId xmlns:a16="http://schemas.microsoft.com/office/drawing/2014/main" id="{0B0F69AF-B9EA-4EB8-93CE-78948184F3BF}"/>
              </a:ext>
            </a:extLst>
          </p:cNvPr>
          <p:cNvSpPr>
            <a:spLocks noGrp="1"/>
          </p:cNvSpPr>
          <p:nvPr>
            <p:ph type="subTitle" idx="1"/>
          </p:nvPr>
        </p:nvSpPr>
        <p:spPr>
          <a:xfrm>
            <a:off x="789708" y="3866064"/>
            <a:ext cx="10558405" cy="2234485"/>
          </a:xfrm>
        </p:spPr>
        <p:txBody>
          <a:bodyPr anchor="t">
            <a:normAutofit fontScale="92500" lnSpcReduction="20000"/>
          </a:bodyPr>
          <a:lstStyle/>
          <a:p>
            <a:r>
              <a:rPr lang="en-US" b="0" i="0" dirty="0">
                <a:solidFill>
                  <a:schemeClr val="bg1"/>
                </a:solidFill>
                <a:effectLst/>
                <a:latin typeface="Open Sans" panose="020B0606030504020204" pitchFamily="34" charset="0"/>
              </a:rPr>
              <a:t>As another year comes to an end, we will review the new features of Power BI released during 2021.  This presentation will have links to all features as we highlight/demo our favorites. Examples of favorites to demo: Small Multiples, Personalize Visuals Experience, Sparklines, Premium per User, and Bookmark Page </a:t>
            </a:r>
            <a:r>
              <a:rPr lang="en-US" b="0" i="0">
                <a:solidFill>
                  <a:schemeClr val="bg1"/>
                </a:solidFill>
                <a:effectLst/>
                <a:latin typeface="Open Sans" panose="020B0606030504020204" pitchFamily="34" charset="0"/>
              </a:rPr>
              <a:t>Navigator.</a:t>
            </a:r>
            <a:br>
              <a:rPr lang="en-US" b="0" i="0">
                <a:solidFill>
                  <a:schemeClr val="bg1"/>
                </a:solidFill>
                <a:effectLst/>
                <a:latin typeface="Open Sans" panose="020B0606030504020204" pitchFamily="34" charset="0"/>
              </a:rPr>
            </a:br>
            <a:br>
              <a:rPr lang="en-US" b="0" i="0" dirty="0">
                <a:solidFill>
                  <a:schemeClr val="bg1"/>
                </a:solidFill>
                <a:effectLst/>
                <a:latin typeface="Open Sans" panose="020B0606030504020204" pitchFamily="34" charset="0"/>
              </a:rPr>
            </a:br>
            <a:r>
              <a:rPr lang="en-US" b="0" i="0" dirty="0">
                <a:solidFill>
                  <a:schemeClr val="bg1"/>
                </a:solidFill>
                <a:effectLst/>
                <a:latin typeface="Open Sans" panose="020B0606030504020204" pitchFamily="34" charset="0"/>
                <a:hlinkClick r:id="rId2"/>
              </a:rPr>
              <a:t>https://slgcommunitycall.blob.core.windows.net/communitydownloads/SLGCommunityCall.ics</a:t>
            </a:r>
            <a:r>
              <a:rPr lang="en-US" b="0" i="0" dirty="0">
                <a:solidFill>
                  <a:schemeClr val="bg1"/>
                </a:solidFill>
                <a:effectLst/>
                <a:latin typeface="Open Sans" panose="020B0606030504020204" pitchFamily="34" charset="0"/>
              </a:rPr>
              <a:t> </a:t>
            </a:r>
            <a:endParaRPr lang="en-US" dirty="0">
              <a:solidFill>
                <a:schemeClr val="bg1"/>
              </a:solidFill>
            </a:endParaRPr>
          </a:p>
        </p:txBody>
      </p:sp>
      <p:sp>
        <p:nvSpPr>
          <p:cNvPr id="5" name="TextBox 4">
            <a:extLst>
              <a:ext uri="{FF2B5EF4-FFF2-40B4-BE49-F238E27FC236}">
                <a16:creationId xmlns:a16="http://schemas.microsoft.com/office/drawing/2014/main" id="{0ABDAB5F-8109-46CE-9E73-7B9497BB7B95}"/>
              </a:ext>
            </a:extLst>
          </p:cNvPr>
          <p:cNvSpPr txBox="1"/>
          <p:nvPr/>
        </p:nvSpPr>
        <p:spPr>
          <a:xfrm>
            <a:off x="0" y="6488668"/>
            <a:ext cx="3269673" cy="369332"/>
          </a:xfrm>
          <a:prstGeom prst="rect">
            <a:avLst/>
          </a:prstGeom>
          <a:noFill/>
        </p:spPr>
        <p:txBody>
          <a:bodyPr wrap="square">
            <a:spAutoFit/>
          </a:bodyPr>
          <a:lstStyle/>
          <a:p>
            <a:pPr>
              <a:spcAft>
                <a:spcPts val="600"/>
              </a:spcAft>
            </a:pPr>
            <a:r>
              <a:rPr lang="sv-SE">
                <a:hlinkClick r:id="rId3"/>
              </a:rPr>
              <a:t>Danni (Ortman) Olson | LinkedIn</a:t>
            </a:r>
            <a:endParaRPr lang="en-US"/>
          </a:p>
        </p:txBody>
      </p:sp>
      <p:sp>
        <p:nvSpPr>
          <p:cNvPr id="7" name="TextBox 6">
            <a:extLst>
              <a:ext uri="{FF2B5EF4-FFF2-40B4-BE49-F238E27FC236}">
                <a16:creationId xmlns:a16="http://schemas.microsoft.com/office/drawing/2014/main" id="{31C01851-0A14-4122-907E-8628B3FB302C}"/>
              </a:ext>
            </a:extLst>
          </p:cNvPr>
          <p:cNvSpPr txBox="1"/>
          <p:nvPr/>
        </p:nvSpPr>
        <p:spPr>
          <a:xfrm>
            <a:off x="8744988" y="6434051"/>
            <a:ext cx="3358341" cy="369332"/>
          </a:xfrm>
          <a:prstGeom prst="rect">
            <a:avLst/>
          </a:prstGeom>
          <a:noFill/>
        </p:spPr>
        <p:txBody>
          <a:bodyPr wrap="square">
            <a:spAutoFit/>
          </a:bodyPr>
          <a:lstStyle/>
          <a:p>
            <a:pPr>
              <a:spcAft>
                <a:spcPts val="600"/>
              </a:spcAft>
            </a:pPr>
            <a:r>
              <a:rPr lang="en-US">
                <a:hlinkClick r:id="rId4"/>
              </a:rPr>
              <a:t>Cyrus Christian | LinkedIn</a:t>
            </a:r>
            <a:endParaRPr lang="en-US"/>
          </a:p>
        </p:txBody>
      </p:sp>
    </p:spTree>
    <p:extLst>
      <p:ext uri="{BB962C8B-B14F-4D97-AF65-F5344CB8AC3E}">
        <p14:creationId xmlns:p14="http://schemas.microsoft.com/office/powerpoint/2010/main" val="2462834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a:solidFill>
                  <a:srgbClr val="FFFFFF"/>
                </a:solidFill>
                <a:effectLst/>
                <a:latin typeface="Segoe UI Condensed"/>
              </a:rPr>
              <a:t>Power BI December 2021 Feature Summary</a:t>
            </a:r>
            <a:br>
              <a:rPr lang="en-US" sz="3700" b="1" i="0">
                <a:solidFill>
                  <a:srgbClr val="FFFFFF"/>
                </a:solidFill>
                <a:effectLst/>
                <a:latin typeface="Segoe UI Condensed"/>
              </a:rPr>
            </a:br>
            <a:r>
              <a:rPr lang="en-US" sz="3700">
                <a:solidFill>
                  <a:srgbClr val="FFFFFF"/>
                </a:solidFill>
                <a:hlinkClick r:id="rId2"/>
              </a:rPr>
              <a:t>Power BI December 2021 Feature Summary</a:t>
            </a:r>
            <a:endParaRPr lang="en-US" sz="370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0" marR="0" lvl="0" indent="0" defTabSz="914400" rtl="0" eaLnBrk="0" fontAlgn="base" latinLnBrk="0" hangingPunct="0">
              <a:spcBef>
                <a:spcPct val="0"/>
              </a:spcBef>
              <a:spcAft>
                <a:spcPts val="600"/>
              </a:spcAft>
              <a:buClrTx/>
              <a:buSzTx/>
              <a:buFontTx/>
              <a:buNone/>
              <a:tabLst/>
            </a:pPr>
            <a:r>
              <a:rPr kumimoji="0" lang="en-US" altLang="en-US" b="0" i="0" strike="noStrike" cap="none" normalizeH="0" baseline="0" dirty="0">
                <a:ln>
                  <a:noFill/>
                </a:ln>
                <a:effectLst/>
              </a:rPr>
              <a:t>Demo: Sparklines (Create and Format)</a:t>
            </a:r>
          </a:p>
          <a:p>
            <a:pPr marL="457200" lvl="1" indent="0" eaLnBrk="0" fontAlgn="base" hangingPunct="0">
              <a:spcBef>
                <a:spcPct val="0"/>
              </a:spcBef>
              <a:spcAft>
                <a:spcPts val="600"/>
              </a:spcAft>
              <a:buNone/>
            </a:pPr>
            <a:r>
              <a:rPr lang="en-US" dirty="0">
                <a:hlinkClick r:id="rId3"/>
              </a:rPr>
              <a:t>Sparklines</a:t>
            </a:r>
            <a:endParaRPr lang="en-US" dirty="0"/>
          </a:p>
          <a:p>
            <a:pPr marL="0" indent="0" eaLnBrk="0" fontAlgn="base" hangingPunct="0">
              <a:spcBef>
                <a:spcPct val="0"/>
              </a:spcBef>
              <a:spcAft>
                <a:spcPts val="600"/>
              </a:spcAft>
              <a:buNone/>
            </a:pPr>
            <a:r>
              <a:rPr lang="en-US" dirty="0"/>
              <a:t>Power BI Developer in a Day Content updated</a:t>
            </a:r>
          </a:p>
          <a:p>
            <a:pPr marL="457200" lvl="1" indent="0" eaLnBrk="0" fontAlgn="base" hangingPunct="0">
              <a:spcBef>
                <a:spcPct val="0"/>
              </a:spcBef>
              <a:spcAft>
                <a:spcPts val="600"/>
              </a:spcAft>
              <a:buNone/>
            </a:pPr>
            <a:r>
              <a:rPr lang="en-US" dirty="0">
                <a:hlinkClick r:id="rId4"/>
              </a:rPr>
              <a:t>Power BI Developer in a Day – YouTube</a:t>
            </a:r>
            <a:endParaRPr lang="en-US" dirty="0"/>
          </a:p>
          <a:p>
            <a:pPr marL="0" indent="0" eaLnBrk="0" fontAlgn="base" hangingPunct="0">
              <a:spcBef>
                <a:spcPct val="0"/>
              </a:spcBef>
              <a:spcAft>
                <a:spcPts val="600"/>
              </a:spcAft>
              <a:buNone/>
            </a:pPr>
            <a:r>
              <a:rPr lang="en-US" dirty="0"/>
              <a:t>New Format Pane</a:t>
            </a:r>
          </a:p>
          <a:p>
            <a:pPr marL="457200" lvl="1" indent="0" eaLnBrk="0" fontAlgn="base" hangingPunct="0">
              <a:spcBef>
                <a:spcPct val="0"/>
              </a:spcBef>
              <a:spcAft>
                <a:spcPts val="600"/>
              </a:spcAft>
              <a:buNone/>
            </a:pPr>
            <a:r>
              <a:rPr lang="en-US" dirty="0">
                <a:hlinkClick r:id="rId5"/>
              </a:rPr>
              <a:t>The new Format pane in Power BI Desktop (preview)</a:t>
            </a:r>
            <a:endParaRPr lang="en-US" dirty="0"/>
          </a:p>
        </p:txBody>
      </p:sp>
    </p:spTree>
    <p:extLst>
      <p:ext uri="{BB962C8B-B14F-4D97-AF65-F5344CB8AC3E}">
        <p14:creationId xmlns:p14="http://schemas.microsoft.com/office/powerpoint/2010/main" val="2641238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dirty="0">
                <a:solidFill>
                  <a:srgbClr val="FFFFFF"/>
                </a:solidFill>
                <a:effectLst/>
                <a:latin typeface="Segoe UI Condensed"/>
              </a:rPr>
              <a:t>Power BI November 2021 Feature Summary</a:t>
            </a:r>
            <a:br>
              <a:rPr lang="en-US" sz="3700" b="1" i="0" dirty="0">
                <a:solidFill>
                  <a:srgbClr val="FFFFFF"/>
                </a:solidFill>
                <a:effectLst/>
                <a:latin typeface="Segoe UI Condensed"/>
              </a:rPr>
            </a:br>
            <a:r>
              <a:rPr lang="en-US" sz="3700" dirty="0">
                <a:solidFill>
                  <a:srgbClr val="FFFFFF"/>
                </a:solidFill>
                <a:hlinkClick r:id="rId2"/>
              </a:rPr>
              <a:t>Power BI November 2021 Feature Summary</a:t>
            </a:r>
            <a:endParaRPr lang="en-US" sz="3700" dirty="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0" marR="0" lvl="0" indent="0" defTabSz="914400" rtl="0" eaLnBrk="0" fontAlgn="base" latinLnBrk="0" hangingPunct="0">
              <a:spcBef>
                <a:spcPct val="0"/>
              </a:spcBef>
              <a:spcAft>
                <a:spcPts val="600"/>
              </a:spcAft>
              <a:buClrTx/>
              <a:buSzTx/>
              <a:buFontTx/>
              <a:buNone/>
              <a:tabLst/>
            </a:pPr>
            <a:r>
              <a:rPr kumimoji="0" lang="en-US" altLang="en-US" b="0" i="0" strike="noStrike" cap="none" normalizeH="0" baseline="0" dirty="0">
                <a:ln>
                  <a:noFill/>
                </a:ln>
                <a:effectLst/>
              </a:rPr>
              <a:t>Page and Bookmark Navigation plus Format</a:t>
            </a:r>
          </a:p>
          <a:p>
            <a:pPr marL="457200" lvl="1" indent="0" eaLnBrk="0" fontAlgn="base" hangingPunct="0">
              <a:spcBef>
                <a:spcPct val="0"/>
              </a:spcBef>
              <a:spcAft>
                <a:spcPts val="600"/>
              </a:spcAft>
              <a:buNone/>
            </a:pPr>
            <a:r>
              <a:rPr lang="en-US" dirty="0">
                <a:hlinkClick r:id="rId3"/>
              </a:rPr>
              <a:t>Create page and button navigators</a:t>
            </a:r>
            <a:endParaRPr lang="en-US" dirty="0"/>
          </a:p>
          <a:p>
            <a:pPr marL="0" indent="0" eaLnBrk="0" fontAlgn="base" hangingPunct="0">
              <a:spcBef>
                <a:spcPct val="0"/>
              </a:spcBef>
              <a:spcAft>
                <a:spcPts val="600"/>
              </a:spcAft>
              <a:buNone/>
            </a:pPr>
            <a:r>
              <a:rPr lang="en-US" dirty="0"/>
              <a:t>Sort Legend</a:t>
            </a:r>
          </a:p>
          <a:p>
            <a:pPr marL="0" indent="0" eaLnBrk="0" fontAlgn="base" hangingPunct="0">
              <a:spcBef>
                <a:spcPct val="0"/>
              </a:spcBef>
              <a:spcAft>
                <a:spcPts val="600"/>
              </a:spcAft>
              <a:buNone/>
            </a:pPr>
            <a:br>
              <a:rPr lang="en-US" dirty="0"/>
            </a:br>
            <a:br>
              <a:rPr lang="en-US"/>
            </a:br>
            <a:endParaRPr lang="en-US" dirty="0"/>
          </a:p>
        </p:txBody>
      </p:sp>
      <p:pic>
        <p:nvPicPr>
          <p:cNvPr id="5" name="Picture 4">
            <a:extLst>
              <a:ext uri="{FF2B5EF4-FFF2-40B4-BE49-F238E27FC236}">
                <a16:creationId xmlns:a16="http://schemas.microsoft.com/office/drawing/2014/main" id="{49073148-2D9B-4F21-A5DD-CA64E54E5E3A}"/>
              </a:ext>
            </a:extLst>
          </p:cNvPr>
          <p:cNvPicPr>
            <a:picLocks noChangeAspect="1"/>
          </p:cNvPicPr>
          <p:nvPr/>
        </p:nvPicPr>
        <p:blipFill>
          <a:blip r:embed="rId4"/>
          <a:stretch>
            <a:fillRect/>
          </a:stretch>
        </p:blipFill>
        <p:spPr>
          <a:xfrm>
            <a:off x="5780868" y="3495698"/>
            <a:ext cx="1940310" cy="1412008"/>
          </a:xfrm>
          <a:prstGeom prst="rect">
            <a:avLst/>
          </a:prstGeom>
        </p:spPr>
      </p:pic>
    </p:spTree>
    <p:extLst>
      <p:ext uri="{BB962C8B-B14F-4D97-AF65-F5344CB8AC3E}">
        <p14:creationId xmlns:p14="http://schemas.microsoft.com/office/powerpoint/2010/main" val="312401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dirty="0">
                <a:solidFill>
                  <a:srgbClr val="FFFFFF"/>
                </a:solidFill>
                <a:effectLst/>
                <a:latin typeface="Segoe UI Condensed"/>
              </a:rPr>
              <a:t>Power BI October 2021 Feature Summary</a:t>
            </a:r>
            <a:br>
              <a:rPr lang="en-US" sz="3700" b="1" i="0" dirty="0">
                <a:solidFill>
                  <a:srgbClr val="FFFFFF"/>
                </a:solidFill>
                <a:effectLst/>
                <a:latin typeface="Segoe UI Condensed"/>
              </a:rPr>
            </a:br>
            <a:r>
              <a:rPr lang="en-US" sz="3700" dirty="0">
                <a:solidFill>
                  <a:srgbClr val="FFFFFF"/>
                </a:solidFill>
                <a:hlinkClick r:id="rId2"/>
              </a:rPr>
              <a:t>Power BI October 2021 Feature Summary</a:t>
            </a:r>
            <a:endParaRPr lang="en-US" sz="3700" dirty="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0" marR="0" lvl="0" indent="0" defTabSz="914400" rtl="0" eaLnBrk="0" fontAlgn="base" latinLnBrk="0" hangingPunct="0">
              <a:spcBef>
                <a:spcPct val="0"/>
              </a:spcBef>
              <a:spcAft>
                <a:spcPts val="600"/>
              </a:spcAft>
              <a:buClrTx/>
              <a:buSzTx/>
              <a:buFontTx/>
              <a:buNone/>
              <a:tabLst/>
            </a:pPr>
            <a:r>
              <a:rPr kumimoji="0" lang="en-US" altLang="en-US" b="0" i="0" strike="noStrike" cap="none" normalizeH="0" baseline="0" dirty="0">
                <a:ln>
                  <a:noFill/>
                </a:ln>
                <a:effectLst/>
              </a:rPr>
              <a:t>New Beta DAX Training</a:t>
            </a:r>
          </a:p>
          <a:p>
            <a:pPr marL="457200" lvl="1" indent="0" eaLnBrk="0" fontAlgn="base" hangingPunct="0">
              <a:spcBef>
                <a:spcPct val="0"/>
              </a:spcBef>
              <a:spcAft>
                <a:spcPts val="600"/>
              </a:spcAft>
              <a:buNone/>
            </a:pPr>
            <a:r>
              <a:rPr lang="en-US" dirty="0">
                <a:hlinkClick r:id="rId3"/>
              </a:rPr>
              <a:t>PBI Training Content</a:t>
            </a:r>
            <a:br>
              <a:rPr lang="en-US" dirty="0"/>
            </a:br>
            <a:br>
              <a:rPr lang="en-US" dirty="0"/>
            </a:br>
            <a:endParaRPr lang="en-US" dirty="0"/>
          </a:p>
        </p:txBody>
      </p:sp>
    </p:spTree>
    <p:extLst>
      <p:ext uri="{BB962C8B-B14F-4D97-AF65-F5344CB8AC3E}">
        <p14:creationId xmlns:p14="http://schemas.microsoft.com/office/powerpoint/2010/main" val="309718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dirty="0">
                <a:solidFill>
                  <a:srgbClr val="FFFFFF"/>
                </a:solidFill>
                <a:effectLst/>
                <a:latin typeface="Segoe UI Condensed"/>
              </a:rPr>
              <a:t>Power BI September 2021 Feature Summary</a:t>
            </a:r>
            <a:br>
              <a:rPr lang="en-US" sz="3700" b="1" i="0" dirty="0">
                <a:solidFill>
                  <a:srgbClr val="FFFFFF"/>
                </a:solidFill>
                <a:effectLst/>
                <a:latin typeface="Segoe UI Condensed"/>
              </a:rPr>
            </a:br>
            <a:r>
              <a:rPr lang="en-US" sz="3700" dirty="0">
                <a:solidFill>
                  <a:srgbClr val="FFFFFF"/>
                </a:solidFill>
                <a:hlinkClick r:id="rId2"/>
              </a:rPr>
              <a:t>Power BI September 2021 Feature Summary</a:t>
            </a:r>
            <a:endParaRPr lang="en-US" sz="3700" dirty="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0" marR="0" lvl="0" indent="0" defTabSz="914400" rtl="0" eaLnBrk="0" fontAlgn="base" latinLnBrk="0" hangingPunct="0">
              <a:spcBef>
                <a:spcPct val="0"/>
              </a:spcBef>
              <a:spcAft>
                <a:spcPts val="600"/>
              </a:spcAft>
              <a:buClrTx/>
              <a:buSzTx/>
              <a:buFontTx/>
              <a:buNone/>
              <a:tabLst/>
            </a:pPr>
            <a:r>
              <a:rPr kumimoji="0" lang="en-US" altLang="en-US" b="0" i="0" strike="noStrike" cap="none" normalizeH="0" baseline="0" dirty="0">
                <a:ln>
                  <a:noFill/>
                </a:ln>
                <a:effectLst/>
              </a:rPr>
              <a:t>Report Builder – For Paginated Reports</a:t>
            </a:r>
          </a:p>
          <a:p>
            <a:pPr marL="457200" lvl="1" indent="0" eaLnBrk="0" fontAlgn="base" hangingPunct="0">
              <a:spcBef>
                <a:spcPct val="0"/>
              </a:spcBef>
              <a:spcAft>
                <a:spcPts val="600"/>
              </a:spcAft>
              <a:buNone/>
            </a:pPr>
            <a:r>
              <a:rPr lang="en-US" dirty="0">
                <a:hlinkClick r:id="rId3"/>
              </a:rPr>
              <a:t>New version of Power BI Report Builder</a:t>
            </a:r>
            <a:br>
              <a:rPr lang="en-US" dirty="0"/>
            </a:br>
            <a:br>
              <a:rPr lang="en-US" dirty="0"/>
            </a:br>
            <a:endParaRPr lang="en-US" dirty="0"/>
          </a:p>
        </p:txBody>
      </p:sp>
    </p:spTree>
    <p:extLst>
      <p:ext uri="{BB962C8B-B14F-4D97-AF65-F5344CB8AC3E}">
        <p14:creationId xmlns:p14="http://schemas.microsoft.com/office/powerpoint/2010/main" val="3784664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dirty="0">
                <a:solidFill>
                  <a:srgbClr val="FFFFFF"/>
                </a:solidFill>
                <a:effectLst/>
                <a:latin typeface="Segoe UI Condensed"/>
              </a:rPr>
              <a:t>Power BI August 2021 Feature Summary</a:t>
            </a:r>
            <a:br>
              <a:rPr lang="en-US" sz="3700" b="1" i="0" dirty="0">
                <a:solidFill>
                  <a:srgbClr val="FFFFFF"/>
                </a:solidFill>
                <a:effectLst/>
                <a:latin typeface="Segoe UI Condensed"/>
              </a:rPr>
            </a:br>
            <a:r>
              <a:rPr lang="en-US" sz="3700" dirty="0">
                <a:solidFill>
                  <a:srgbClr val="FFFFFF"/>
                </a:solidFill>
                <a:hlinkClick r:id="rId2"/>
              </a:rPr>
              <a:t>Power BI August 2021 Feature Summary</a:t>
            </a:r>
            <a:endParaRPr lang="en-US" sz="3700" dirty="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0" marR="0" lvl="0" indent="0" defTabSz="914400" rtl="0" eaLnBrk="0" fontAlgn="base" latinLnBrk="0" hangingPunct="0">
              <a:spcBef>
                <a:spcPct val="0"/>
              </a:spcBef>
              <a:spcAft>
                <a:spcPts val="600"/>
              </a:spcAft>
              <a:buClrTx/>
              <a:buSzTx/>
              <a:buFontTx/>
              <a:buNone/>
              <a:tabLst/>
            </a:pPr>
            <a:r>
              <a:rPr kumimoji="0" lang="en-US" altLang="en-US" b="0" i="0" strike="noStrike" cap="none" normalizeH="0" baseline="0" dirty="0">
                <a:ln>
                  <a:noFill/>
                </a:ln>
                <a:effectLst/>
              </a:rPr>
              <a:t>Share Q/A Synonyms (modeling)</a:t>
            </a:r>
          </a:p>
          <a:p>
            <a:pPr marL="457200" lvl="1" indent="0" eaLnBrk="0" fontAlgn="base" hangingPunct="0">
              <a:spcBef>
                <a:spcPct val="0"/>
              </a:spcBef>
              <a:spcAft>
                <a:spcPts val="600"/>
              </a:spcAft>
              <a:buNone/>
            </a:pPr>
            <a:r>
              <a:rPr lang="en-US" dirty="0">
                <a:hlinkClick r:id="rId3"/>
              </a:rPr>
              <a:t>Intro to Q&amp;A tooling (preview) </a:t>
            </a:r>
            <a:br>
              <a:rPr lang="en-US" dirty="0"/>
            </a:br>
            <a:br>
              <a:rPr lang="en-US" dirty="0"/>
            </a:br>
            <a:endParaRPr lang="en-US" dirty="0"/>
          </a:p>
        </p:txBody>
      </p:sp>
    </p:spTree>
    <p:extLst>
      <p:ext uri="{BB962C8B-B14F-4D97-AF65-F5344CB8AC3E}">
        <p14:creationId xmlns:p14="http://schemas.microsoft.com/office/powerpoint/2010/main" val="897213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dirty="0">
                <a:solidFill>
                  <a:srgbClr val="FFFFFF"/>
                </a:solidFill>
                <a:effectLst/>
                <a:latin typeface="Segoe UI Condensed"/>
              </a:rPr>
              <a:t>Power BI July 2021 Feature Summary</a:t>
            </a:r>
            <a:br>
              <a:rPr lang="en-US" sz="3700" b="1" i="0" dirty="0">
                <a:solidFill>
                  <a:srgbClr val="FFFFFF"/>
                </a:solidFill>
                <a:effectLst/>
                <a:latin typeface="Segoe UI Condensed"/>
              </a:rPr>
            </a:br>
            <a:r>
              <a:rPr lang="en-US" sz="3700" dirty="0">
                <a:solidFill>
                  <a:srgbClr val="FFFFFF"/>
                </a:solidFill>
                <a:hlinkClick r:id="rId2"/>
              </a:rPr>
              <a:t>Power BI July 2021 Feature Summary</a:t>
            </a:r>
            <a:endParaRPr lang="en-US" sz="3700" dirty="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0" marR="0" lvl="0" indent="0" defTabSz="914400" rtl="0" eaLnBrk="0" fontAlgn="base" latinLnBrk="0" hangingPunct="0">
              <a:spcBef>
                <a:spcPct val="0"/>
              </a:spcBef>
              <a:spcAft>
                <a:spcPts val="600"/>
              </a:spcAft>
              <a:buClrTx/>
              <a:buSzTx/>
              <a:buFontTx/>
              <a:buNone/>
              <a:tabLst/>
            </a:pPr>
            <a:r>
              <a:rPr kumimoji="0" lang="en-US" altLang="en-US" b="0" i="0" strike="noStrike" cap="none" normalizeH="0" baseline="0" dirty="0">
                <a:ln>
                  <a:noFill/>
                </a:ln>
                <a:effectLst/>
              </a:rPr>
              <a:t>Small Multiples</a:t>
            </a:r>
          </a:p>
          <a:p>
            <a:pPr marL="457200" lvl="1" indent="0" eaLnBrk="0" fontAlgn="base" hangingPunct="0">
              <a:spcBef>
                <a:spcPct val="0"/>
              </a:spcBef>
              <a:spcAft>
                <a:spcPts val="600"/>
              </a:spcAft>
              <a:buNone/>
            </a:pPr>
            <a:r>
              <a:rPr lang="en-US" dirty="0">
                <a:hlinkClick r:id="rId3"/>
              </a:rPr>
              <a:t>Small Multiples</a:t>
            </a:r>
            <a:endParaRPr lang="en-US" dirty="0"/>
          </a:p>
          <a:p>
            <a:pPr marL="0" indent="0" eaLnBrk="0" fontAlgn="base" hangingPunct="0">
              <a:spcBef>
                <a:spcPct val="0"/>
              </a:spcBef>
              <a:spcAft>
                <a:spcPts val="600"/>
              </a:spcAft>
              <a:buNone/>
            </a:pPr>
            <a:r>
              <a:rPr lang="en-US" dirty="0"/>
              <a:t>Power Automate</a:t>
            </a:r>
          </a:p>
          <a:p>
            <a:pPr marL="457200" lvl="1" indent="0" eaLnBrk="0" fontAlgn="base" hangingPunct="0">
              <a:spcBef>
                <a:spcPct val="0"/>
              </a:spcBef>
              <a:spcAft>
                <a:spcPts val="600"/>
              </a:spcAft>
              <a:buNone/>
            </a:pPr>
            <a:r>
              <a:rPr lang="en-US" dirty="0">
                <a:hlinkClick r:id="rId4"/>
              </a:rPr>
              <a:t>Create a Power Automate visual </a:t>
            </a:r>
            <a:endParaRPr lang="en-US" dirty="0"/>
          </a:p>
          <a:p>
            <a:pPr marL="0" indent="0" eaLnBrk="0" fontAlgn="base" hangingPunct="0">
              <a:spcBef>
                <a:spcPct val="0"/>
              </a:spcBef>
              <a:spcAft>
                <a:spcPts val="600"/>
              </a:spcAft>
              <a:buNone/>
            </a:pPr>
            <a:r>
              <a:rPr lang="en-US" dirty="0"/>
              <a:t>Microsoft Information Protection (MIP) sensitivity labels</a:t>
            </a:r>
          </a:p>
          <a:p>
            <a:pPr marL="457200" lvl="1" indent="0" eaLnBrk="0" fontAlgn="base" hangingPunct="0">
              <a:spcBef>
                <a:spcPct val="0"/>
              </a:spcBef>
              <a:spcAft>
                <a:spcPts val="600"/>
              </a:spcAft>
              <a:buNone/>
            </a:pPr>
            <a:r>
              <a:rPr lang="en-US" dirty="0">
                <a:hlinkClick r:id="rId5"/>
              </a:rPr>
              <a:t>Power BI Security Overview, Community Call</a:t>
            </a:r>
            <a:br>
              <a:rPr lang="en-US" dirty="0"/>
            </a:br>
            <a:br>
              <a:rPr lang="en-US" dirty="0"/>
            </a:br>
            <a:endParaRPr lang="en-US" dirty="0"/>
          </a:p>
        </p:txBody>
      </p:sp>
    </p:spTree>
    <p:extLst>
      <p:ext uri="{BB962C8B-B14F-4D97-AF65-F5344CB8AC3E}">
        <p14:creationId xmlns:p14="http://schemas.microsoft.com/office/powerpoint/2010/main" val="2699079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dirty="0">
                <a:solidFill>
                  <a:srgbClr val="FFFFFF"/>
                </a:solidFill>
                <a:effectLst/>
                <a:latin typeface="Segoe UI Condensed"/>
              </a:rPr>
              <a:t>Power BI April, May, June</a:t>
            </a:r>
            <a:endParaRPr lang="en-US" sz="3700" dirty="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0" indent="0" algn="l">
              <a:buNone/>
            </a:pPr>
            <a:r>
              <a:rPr lang="en-US" dirty="0">
                <a:hlinkClick r:id="rId2"/>
              </a:rPr>
              <a:t>Power BI June 2021 Feature Summary</a:t>
            </a:r>
            <a:endParaRPr lang="en-US" dirty="0"/>
          </a:p>
          <a:p>
            <a:pPr marL="0" indent="0" algn="l">
              <a:buNone/>
            </a:pPr>
            <a:r>
              <a:rPr lang="en-US" dirty="0">
                <a:hlinkClick r:id="rId3"/>
              </a:rPr>
              <a:t>Power BI May 2021 Feature Summary</a:t>
            </a:r>
            <a:endParaRPr lang="en-US" dirty="0"/>
          </a:p>
          <a:p>
            <a:pPr marL="0" indent="0" algn="l">
              <a:buNone/>
            </a:pPr>
            <a:r>
              <a:rPr lang="en-US" b="1" i="0" dirty="0">
                <a:solidFill>
                  <a:srgbClr val="000000"/>
                </a:solidFill>
                <a:effectLst/>
                <a:latin typeface="Segoe UI Condensed"/>
              </a:rPr>
              <a:t>	Smart Narratives</a:t>
            </a:r>
          </a:p>
          <a:p>
            <a:pPr marL="0" indent="0" algn="l">
              <a:buNone/>
            </a:pPr>
            <a:r>
              <a:rPr lang="en-US" dirty="0">
                <a:hlinkClick r:id="rId4"/>
              </a:rPr>
              <a:t>Power BI April 2021 Feature Summary </a:t>
            </a:r>
            <a:r>
              <a:rPr lang="en-US" b="1" i="0" dirty="0">
                <a:solidFill>
                  <a:srgbClr val="000000"/>
                </a:solidFill>
                <a:effectLst/>
                <a:latin typeface="Segoe UI Condensed"/>
              </a:rPr>
              <a:t> </a:t>
            </a:r>
          </a:p>
          <a:p>
            <a:pPr marL="0" indent="0" algn="l">
              <a:buNone/>
            </a:pPr>
            <a:r>
              <a:rPr lang="en-US" b="1" dirty="0">
                <a:solidFill>
                  <a:srgbClr val="000000"/>
                </a:solidFill>
                <a:latin typeface="Segoe UI Condensed"/>
              </a:rPr>
              <a:t>	Share Teams - Link</a:t>
            </a:r>
            <a:endParaRPr lang="en-US" b="1" i="0" dirty="0">
              <a:solidFill>
                <a:srgbClr val="000000"/>
              </a:solidFill>
              <a:effectLst/>
              <a:latin typeface="Segoe UI Condensed"/>
            </a:endParaRPr>
          </a:p>
          <a:p>
            <a:pPr marL="457200" lvl="1" indent="0" eaLnBrk="0" fontAlgn="base" hangingPunct="0">
              <a:spcBef>
                <a:spcPct val="0"/>
              </a:spcBef>
              <a:spcAft>
                <a:spcPts val="600"/>
              </a:spcAft>
              <a:buNone/>
            </a:pPr>
            <a:br>
              <a:rPr lang="en-US" dirty="0"/>
            </a:br>
            <a:br>
              <a:rPr lang="en-US" dirty="0"/>
            </a:br>
            <a:endParaRPr lang="en-US" dirty="0"/>
          </a:p>
        </p:txBody>
      </p:sp>
    </p:spTree>
    <p:extLst>
      <p:ext uri="{BB962C8B-B14F-4D97-AF65-F5344CB8AC3E}">
        <p14:creationId xmlns:p14="http://schemas.microsoft.com/office/powerpoint/2010/main" val="3023805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E6F7D-9A43-4CD4-B8E5-42EDFA43A80F}"/>
              </a:ext>
            </a:extLst>
          </p:cNvPr>
          <p:cNvSpPr>
            <a:spLocks noGrp="1"/>
          </p:cNvSpPr>
          <p:nvPr>
            <p:ph type="title"/>
          </p:nvPr>
        </p:nvSpPr>
        <p:spPr>
          <a:xfrm>
            <a:off x="686834" y="1153572"/>
            <a:ext cx="3200400" cy="4461163"/>
          </a:xfrm>
        </p:spPr>
        <p:txBody>
          <a:bodyPr>
            <a:normAutofit/>
          </a:bodyPr>
          <a:lstStyle/>
          <a:p>
            <a:r>
              <a:rPr lang="en-US" sz="3700" b="1" i="0" dirty="0">
                <a:solidFill>
                  <a:srgbClr val="FFFFFF"/>
                </a:solidFill>
                <a:effectLst/>
                <a:latin typeface="Segoe UI Condensed"/>
              </a:rPr>
              <a:t>Power BI February 2021 Feature Summary</a:t>
            </a:r>
            <a:br>
              <a:rPr lang="en-US" sz="3700" b="1" i="0" dirty="0">
                <a:solidFill>
                  <a:srgbClr val="FFFFFF"/>
                </a:solidFill>
                <a:effectLst/>
                <a:latin typeface="Segoe UI Condensed"/>
              </a:rPr>
            </a:br>
            <a:r>
              <a:rPr lang="en-US" sz="3700" dirty="0">
                <a:solidFill>
                  <a:srgbClr val="FFFFFF"/>
                </a:solidFill>
                <a:hlinkClick r:id="rId2"/>
              </a:rPr>
              <a:t>Power BI February 2021 Feature Summary</a:t>
            </a:r>
            <a:endParaRPr lang="en-US" sz="3700" dirty="0">
              <a:solidFill>
                <a:srgbClr val="FFFFFF"/>
              </a:solidFill>
            </a:endParaRPr>
          </a:p>
        </p:txBody>
      </p:sp>
      <p:sp>
        <p:nvSpPr>
          <p:cNvPr id="86" name="Arc 8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7BCE26-7FCC-4ACF-9EC0-67BBC57E768A}"/>
              </a:ext>
            </a:extLst>
          </p:cNvPr>
          <p:cNvSpPr>
            <a:spLocks noGrp="1"/>
          </p:cNvSpPr>
          <p:nvPr>
            <p:ph idx="1"/>
          </p:nvPr>
        </p:nvSpPr>
        <p:spPr>
          <a:xfrm>
            <a:off x="4447308" y="591344"/>
            <a:ext cx="6906491" cy="5585619"/>
          </a:xfrm>
        </p:spPr>
        <p:txBody>
          <a:bodyPr anchor="ctr">
            <a:normAutofit/>
          </a:bodyPr>
          <a:lstStyle/>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Is Empty Filter</a:t>
            </a:r>
          </a:p>
          <a:p>
            <a:pPr marL="4572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Email subscription attachment</a:t>
            </a:r>
          </a:p>
          <a:p>
            <a:pPr marL="91440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heard your feedback and are excited to share that you can now create a subscription from a premium upgraded workspace or with PPU for yourself and others and include a copy of all pages in your reports. This eliminates the need to subscribe separately to each section and in many ways is the same as generating an export of the report. Attachments may be generated in either PDF or PPT.</a:t>
            </a:r>
          </a:p>
          <a:p>
            <a:pPr marL="91440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eaLnBrk="0" fontAlgn="base" hangingPunct="0">
              <a:spcBef>
                <a:spcPct val="0"/>
              </a:spcBef>
              <a:spcAft>
                <a:spcPts val="600"/>
              </a:spcAft>
              <a:buNone/>
            </a:pPr>
            <a:endParaRPr lang="en-US" dirty="0"/>
          </a:p>
        </p:txBody>
      </p:sp>
    </p:spTree>
    <p:extLst>
      <p:ext uri="{BB962C8B-B14F-4D97-AF65-F5344CB8AC3E}">
        <p14:creationId xmlns:p14="http://schemas.microsoft.com/office/powerpoint/2010/main" val="213931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3DA00-8422-47BB-B043-327BBBEABC7B}"/>
              </a:ext>
            </a:extLst>
          </p:cNvPr>
          <p:cNvSpPr>
            <a:spLocks noGrp="1"/>
          </p:cNvSpPr>
          <p:nvPr>
            <p:ph type="title"/>
          </p:nvPr>
        </p:nvSpPr>
        <p:spPr>
          <a:xfrm>
            <a:off x="184202" y="-90267"/>
            <a:ext cx="10515600" cy="1325563"/>
          </a:xfrm>
        </p:spPr>
        <p:txBody>
          <a:bodyPr anchor="ctr">
            <a:normAutofit/>
          </a:bodyPr>
          <a:lstStyle/>
          <a:p>
            <a:r>
              <a:rPr lang="en-US" sz="4000" dirty="0"/>
              <a:t>Power BI Premium Per User</a:t>
            </a:r>
          </a:p>
        </p:txBody>
      </p:sp>
      <p:sp>
        <p:nvSpPr>
          <p:cNvPr id="10" name="Rectangle 9">
            <a:extLst>
              <a:ext uri="{FF2B5EF4-FFF2-40B4-BE49-F238E27FC236}">
                <a16:creationId xmlns:a16="http://schemas.microsoft.com/office/drawing/2014/main" id="{7CB2E4F8-1A81-4050-8DD4-2C3613585DED}"/>
              </a:ext>
            </a:extLst>
          </p:cNvPr>
          <p:cNvSpPr/>
          <p:nvPr/>
        </p:nvSpPr>
        <p:spPr bwMode="auto">
          <a:xfrm>
            <a:off x="184202" y="1763254"/>
            <a:ext cx="4203159" cy="4571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45713" rIns="0" bIns="45713" numCol="1" rtlCol="0" anchor="ctr" anchorCtr="0" compatLnSpc="1">
            <a:prstTxWarp prst="textNoShape">
              <a:avLst/>
            </a:prstTxWarp>
          </a:bodyPr>
          <a:lstStyle/>
          <a:p>
            <a:pPr algn="ctr" defTabSz="913927" fontAlgn="base">
              <a:spcBef>
                <a:spcPct val="0"/>
              </a:spcBef>
              <a:spcAft>
                <a:spcPct val="0"/>
              </a:spcAft>
              <a:defRPr/>
            </a:pPr>
            <a:endParaRPr lang="en-US" sz="1765">
              <a:gradFill>
                <a:gsLst>
                  <a:gs pos="5439">
                    <a:srgbClr val="F8F8F8"/>
                  </a:gs>
                  <a:gs pos="10000">
                    <a:srgbClr val="F8F8F8"/>
                  </a:gs>
                </a:gsLst>
                <a:lin ang="5400000" scaled="0"/>
              </a:gradFill>
              <a:latin typeface="Segoe UI"/>
            </a:endParaRPr>
          </a:p>
        </p:txBody>
      </p:sp>
      <p:sp>
        <p:nvSpPr>
          <p:cNvPr id="11" name="Rectangle 10">
            <a:extLst>
              <a:ext uri="{FF2B5EF4-FFF2-40B4-BE49-F238E27FC236}">
                <a16:creationId xmlns:a16="http://schemas.microsoft.com/office/drawing/2014/main" id="{182ED0FA-5CB2-45B9-BEC5-86DB60885297}"/>
              </a:ext>
            </a:extLst>
          </p:cNvPr>
          <p:cNvSpPr/>
          <p:nvPr/>
        </p:nvSpPr>
        <p:spPr>
          <a:xfrm>
            <a:off x="121535" y="1282667"/>
            <a:ext cx="4328493" cy="374793"/>
          </a:xfrm>
          <a:prstGeom prst="rect">
            <a:avLst/>
          </a:prstGeom>
        </p:spPr>
        <p:txBody>
          <a:bodyPr wrap="square" anchor="t">
            <a:spAutoFit/>
          </a:bodyPr>
          <a:lstStyle/>
          <a:p>
            <a:pPr defTabSz="914192">
              <a:lnSpc>
                <a:spcPct val="90000"/>
              </a:lnSpc>
              <a:defRPr/>
            </a:pPr>
            <a:r>
              <a:rPr lang="en-US" sz="2000">
                <a:gradFill>
                  <a:gsLst>
                    <a:gs pos="1250">
                      <a:srgbClr val="353535"/>
                    </a:gs>
                    <a:gs pos="100000">
                      <a:srgbClr val="353535"/>
                    </a:gs>
                  </a:gsLst>
                  <a:lin ang="5400000" scaled="0"/>
                </a:gradFill>
                <a:latin typeface="Segoe UI Semilight"/>
                <a:cs typeface="Segoe UI" panose="020B0502040204020203" pitchFamily="34" charset="0"/>
              </a:rPr>
              <a:t>Premium features at user level</a:t>
            </a:r>
          </a:p>
        </p:txBody>
      </p:sp>
      <p:sp>
        <p:nvSpPr>
          <p:cNvPr id="12" name="Rectangle 11">
            <a:extLst>
              <a:ext uri="{FF2B5EF4-FFF2-40B4-BE49-F238E27FC236}">
                <a16:creationId xmlns:a16="http://schemas.microsoft.com/office/drawing/2014/main" id="{78245898-CC55-46A9-8C39-B696ABB2B2C6}"/>
              </a:ext>
            </a:extLst>
          </p:cNvPr>
          <p:cNvSpPr/>
          <p:nvPr/>
        </p:nvSpPr>
        <p:spPr bwMode="auto">
          <a:xfrm>
            <a:off x="184203" y="1070224"/>
            <a:ext cx="4203159" cy="45712"/>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0" tIns="45713" rIns="0" bIns="45713" numCol="1" spcCol="0" rtlCol="0" fromWordArt="0" anchor="ctr" anchorCtr="0" forceAA="0" compatLnSpc="1">
            <a:prstTxWarp prst="textNoShape">
              <a:avLst/>
            </a:prstTxWarp>
            <a:noAutofit/>
          </a:bodyPr>
          <a:lstStyle/>
          <a:p>
            <a:pPr algn="ctr" defTabSz="913927" fontAlgn="base">
              <a:spcBef>
                <a:spcPct val="0"/>
              </a:spcBef>
              <a:spcAft>
                <a:spcPct val="0"/>
              </a:spcAft>
              <a:defRPr/>
            </a:pPr>
            <a:endParaRPr lang="en-US" sz="1961">
              <a:gradFill>
                <a:gsLst>
                  <a:gs pos="5439">
                    <a:srgbClr val="F8F8F8"/>
                  </a:gs>
                  <a:gs pos="10000">
                    <a:srgbClr val="F8F8F8"/>
                  </a:gs>
                </a:gsLst>
                <a:lin ang="5400000" scaled="0"/>
              </a:gradFill>
              <a:latin typeface="Segoe UI"/>
            </a:endParaRPr>
          </a:p>
        </p:txBody>
      </p:sp>
      <p:sp>
        <p:nvSpPr>
          <p:cNvPr id="8" name="Rectangle 7">
            <a:extLst>
              <a:ext uri="{FF2B5EF4-FFF2-40B4-BE49-F238E27FC236}">
                <a16:creationId xmlns:a16="http://schemas.microsoft.com/office/drawing/2014/main" id="{3D67E04C-1C02-4352-854D-4B8EC6C06188}"/>
              </a:ext>
            </a:extLst>
          </p:cNvPr>
          <p:cNvSpPr/>
          <p:nvPr/>
        </p:nvSpPr>
        <p:spPr>
          <a:xfrm>
            <a:off x="121535" y="1887955"/>
            <a:ext cx="5316380" cy="1176733"/>
          </a:xfrm>
          <a:prstGeom prst="rect">
            <a:avLst/>
          </a:prstGeom>
        </p:spPr>
        <p:txBody>
          <a:bodyPr wrap="square">
            <a:spAutoFit/>
          </a:bodyPr>
          <a:lstStyle/>
          <a:p>
            <a:pPr marL="457112" indent="-457112" defTabSz="914192">
              <a:lnSpc>
                <a:spcPct val="90000"/>
              </a:lnSpc>
              <a:buFont typeface="Arial" panose="020B0604020202020204" pitchFamily="34" charset="0"/>
              <a:buChar char="•"/>
              <a:defRPr/>
            </a:pPr>
            <a:r>
              <a:rPr lang="en-US" sz="1961"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rPr>
              <a:t>Microsoft manages tenant</a:t>
            </a:r>
            <a:endParaRPr lang="en-US" sz="1961"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endParaRPr>
          </a:p>
          <a:p>
            <a:pPr marL="457112" indent="-457112" defTabSz="914192">
              <a:lnSpc>
                <a:spcPct val="90000"/>
              </a:lnSpc>
              <a:buFont typeface="Arial" panose="020B0604020202020204" pitchFamily="34" charset="0"/>
              <a:buChar char="•"/>
              <a:defRPr/>
            </a:pPr>
            <a:r>
              <a:rPr lang="en-US" sz="1961"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Full license includes Pro</a:t>
            </a:r>
          </a:p>
          <a:p>
            <a:pPr marL="457112" indent="-457112" defTabSz="914192">
              <a:lnSpc>
                <a:spcPct val="90000"/>
              </a:lnSpc>
              <a:buFont typeface="Arial" panose="020B0604020202020204" pitchFamily="34" charset="0"/>
              <a:buChar char="•"/>
              <a:defRPr/>
            </a:pPr>
            <a:r>
              <a:rPr lang="en-US" sz="1961" dirty="0">
                <a:gradFill>
                  <a:gsLst>
                    <a:gs pos="1250">
                      <a:srgbClr val="353535"/>
                    </a:gs>
                    <a:gs pos="100000">
                      <a:srgbClr val="353535"/>
                    </a:gs>
                  </a:gsLst>
                  <a:lin ang="5400000" scaled="0"/>
                </a:gradFill>
                <a:latin typeface="Segoe UI Semilight" panose="020B0402040204020203" pitchFamily="34" charset="0"/>
                <a:cs typeface="Segoe UI Semilight" panose="020B0402040204020203" pitchFamily="34" charset="0"/>
              </a:rPr>
              <a:t>Can buy step-up for existing Pro or G5</a:t>
            </a:r>
          </a:p>
          <a:p>
            <a:pPr defTabSz="914192">
              <a:lnSpc>
                <a:spcPct val="90000"/>
              </a:lnSpc>
              <a:defRPr/>
            </a:pPr>
            <a:endParaRPr lang="en-US" sz="1961" dirty="0">
              <a:gradFill>
                <a:gsLst>
                  <a:gs pos="1250">
                    <a:srgbClr val="353535"/>
                  </a:gs>
                  <a:gs pos="100000">
                    <a:srgbClr val="353535"/>
                  </a:gs>
                </a:gsLst>
                <a:lin ang="5400000" scaled="0"/>
              </a:gradFill>
              <a:latin typeface="Segoe UI Semibold" panose="020B0702040204020203" pitchFamily="34" charset="0"/>
              <a:cs typeface="Segoe UI Semibold" panose="020B0702040204020203" pitchFamily="34" charset="0"/>
            </a:endParaRPr>
          </a:p>
        </p:txBody>
      </p:sp>
      <p:pic>
        <p:nvPicPr>
          <p:cNvPr id="4" name="Picture 3">
            <a:extLst>
              <a:ext uri="{FF2B5EF4-FFF2-40B4-BE49-F238E27FC236}">
                <a16:creationId xmlns:a16="http://schemas.microsoft.com/office/drawing/2014/main" id="{38D61EB3-D51B-4398-84D4-9DD183DF980D}"/>
              </a:ext>
            </a:extLst>
          </p:cNvPr>
          <p:cNvPicPr>
            <a:picLocks noChangeAspect="1"/>
          </p:cNvPicPr>
          <p:nvPr/>
        </p:nvPicPr>
        <p:blipFill>
          <a:blip r:embed="rId2"/>
          <a:stretch>
            <a:fillRect/>
          </a:stretch>
        </p:blipFill>
        <p:spPr>
          <a:xfrm>
            <a:off x="5294671" y="4644730"/>
            <a:ext cx="6679802" cy="2042296"/>
          </a:xfrm>
          <a:prstGeom prst="rect">
            <a:avLst/>
          </a:prstGeom>
        </p:spPr>
      </p:pic>
      <p:pic>
        <p:nvPicPr>
          <p:cNvPr id="6" name="Picture 5">
            <a:extLst>
              <a:ext uri="{FF2B5EF4-FFF2-40B4-BE49-F238E27FC236}">
                <a16:creationId xmlns:a16="http://schemas.microsoft.com/office/drawing/2014/main" id="{ADEC0F08-A24B-4FEC-99DB-1031B73D1A08}"/>
              </a:ext>
            </a:extLst>
          </p:cNvPr>
          <p:cNvPicPr>
            <a:picLocks noChangeAspect="1"/>
          </p:cNvPicPr>
          <p:nvPr/>
        </p:nvPicPr>
        <p:blipFill>
          <a:blip r:embed="rId3"/>
          <a:stretch>
            <a:fillRect/>
          </a:stretch>
        </p:blipFill>
        <p:spPr>
          <a:xfrm>
            <a:off x="6687462" y="220568"/>
            <a:ext cx="4328493" cy="3985403"/>
          </a:xfrm>
          <a:prstGeom prst="rect">
            <a:avLst/>
          </a:prstGeom>
        </p:spPr>
      </p:pic>
    </p:spTree>
    <p:extLst>
      <p:ext uri="{BB962C8B-B14F-4D97-AF65-F5344CB8AC3E}">
        <p14:creationId xmlns:p14="http://schemas.microsoft.com/office/powerpoint/2010/main" val="2319845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9850C6-EAC4-4255-9F42-4362BCA7EBC2}"/>
              </a:ext>
            </a:extLst>
          </p:cNvPr>
          <p:cNvPicPr>
            <a:picLocks noChangeAspect="1"/>
          </p:cNvPicPr>
          <p:nvPr/>
        </p:nvPicPr>
        <p:blipFill>
          <a:blip r:embed="rId2"/>
          <a:stretch>
            <a:fillRect/>
          </a:stretch>
        </p:blipFill>
        <p:spPr>
          <a:xfrm>
            <a:off x="109320" y="371863"/>
            <a:ext cx="7017258" cy="2451021"/>
          </a:xfrm>
          <a:prstGeom prst="rect">
            <a:avLst/>
          </a:prstGeom>
        </p:spPr>
      </p:pic>
      <p:pic>
        <p:nvPicPr>
          <p:cNvPr id="6" name="Picture 5">
            <a:extLst>
              <a:ext uri="{FF2B5EF4-FFF2-40B4-BE49-F238E27FC236}">
                <a16:creationId xmlns:a16="http://schemas.microsoft.com/office/drawing/2014/main" id="{028C4C48-1982-4233-9BA1-2B262B2F1689}"/>
              </a:ext>
            </a:extLst>
          </p:cNvPr>
          <p:cNvPicPr>
            <a:picLocks noChangeAspect="1"/>
          </p:cNvPicPr>
          <p:nvPr/>
        </p:nvPicPr>
        <p:blipFill>
          <a:blip r:embed="rId3"/>
          <a:stretch>
            <a:fillRect/>
          </a:stretch>
        </p:blipFill>
        <p:spPr>
          <a:xfrm>
            <a:off x="109320" y="2939400"/>
            <a:ext cx="7078242" cy="3637004"/>
          </a:xfrm>
          <a:prstGeom prst="rect">
            <a:avLst/>
          </a:prstGeom>
        </p:spPr>
      </p:pic>
      <p:pic>
        <p:nvPicPr>
          <p:cNvPr id="8" name="Picture 7">
            <a:extLst>
              <a:ext uri="{FF2B5EF4-FFF2-40B4-BE49-F238E27FC236}">
                <a16:creationId xmlns:a16="http://schemas.microsoft.com/office/drawing/2014/main" id="{F0169470-8B70-42A9-A1A1-A5C261D2B057}"/>
              </a:ext>
            </a:extLst>
          </p:cNvPr>
          <p:cNvPicPr>
            <a:picLocks noChangeAspect="1"/>
          </p:cNvPicPr>
          <p:nvPr/>
        </p:nvPicPr>
        <p:blipFill>
          <a:blip r:embed="rId4"/>
          <a:stretch>
            <a:fillRect/>
          </a:stretch>
        </p:blipFill>
        <p:spPr>
          <a:xfrm>
            <a:off x="7210825" y="831952"/>
            <a:ext cx="4847221" cy="1592828"/>
          </a:xfrm>
          <a:prstGeom prst="rect">
            <a:avLst/>
          </a:prstGeom>
        </p:spPr>
      </p:pic>
      <p:pic>
        <p:nvPicPr>
          <p:cNvPr id="10" name="Picture 9">
            <a:extLst>
              <a:ext uri="{FF2B5EF4-FFF2-40B4-BE49-F238E27FC236}">
                <a16:creationId xmlns:a16="http://schemas.microsoft.com/office/drawing/2014/main" id="{B838A430-7AC5-45F1-AACF-8103F1AC3AB4}"/>
              </a:ext>
            </a:extLst>
          </p:cNvPr>
          <p:cNvPicPr>
            <a:picLocks noChangeAspect="1"/>
          </p:cNvPicPr>
          <p:nvPr/>
        </p:nvPicPr>
        <p:blipFill>
          <a:blip r:embed="rId5"/>
          <a:stretch>
            <a:fillRect/>
          </a:stretch>
        </p:blipFill>
        <p:spPr>
          <a:xfrm>
            <a:off x="7187561" y="371863"/>
            <a:ext cx="4870486" cy="367415"/>
          </a:xfrm>
          <a:prstGeom prst="rect">
            <a:avLst/>
          </a:prstGeom>
        </p:spPr>
      </p:pic>
      <p:sp>
        <p:nvSpPr>
          <p:cNvPr id="7" name="TextBox 6">
            <a:extLst>
              <a:ext uri="{FF2B5EF4-FFF2-40B4-BE49-F238E27FC236}">
                <a16:creationId xmlns:a16="http://schemas.microsoft.com/office/drawing/2014/main" id="{03DC4712-84D7-404A-BD31-FB0B2C3D6BF5}"/>
              </a:ext>
            </a:extLst>
          </p:cNvPr>
          <p:cNvSpPr txBox="1"/>
          <p:nvPr/>
        </p:nvSpPr>
        <p:spPr>
          <a:xfrm>
            <a:off x="7227982" y="6214332"/>
            <a:ext cx="5194202" cy="362072"/>
          </a:xfrm>
          <a:prstGeom prst="rect">
            <a:avLst/>
          </a:prstGeom>
          <a:noFill/>
        </p:spPr>
        <p:txBody>
          <a:bodyPr wrap="square">
            <a:spAutoFit/>
          </a:bodyPr>
          <a:lstStyle/>
          <a:p>
            <a:r>
              <a:rPr lang="en-US" sz="1765" dirty="0">
                <a:hlinkClick r:id="rId6"/>
              </a:rPr>
              <a:t>Pricing &amp; Product Comparison | Microsoft Power BI</a:t>
            </a:r>
            <a:endParaRPr lang="en-US" sz="1765" dirty="0"/>
          </a:p>
        </p:txBody>
      </p:sp>
    </p:spTree>
    <p:extLst>
      <p:ext uri="{BB962C8B-B14F-4D97-AF65-F5344CB8AC3E}">
        <p14:creationId xmlns:p14="http://schemas.microsoft.com/office/powerpoint/2010/main" val="483655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F2F4F1-6C59-4CB3-9A68-DD456FCC7ACE}"/>
              </a:ext>
            </a:extLst>
          </p:cNvPr>
          <p:cNvSpPr>
            <a:spLocks noGrp="1"/>
          </p:cNvSpPr>
          <p:nvPr>
            <p:ph type="title"/>
          </p:nvPr>
        </p:nvSpPr>
        <p:spPr>
          <a:xfrm>
            <a:off x="686834" y="1153572"/>
            <a:ext cx="3200400" cy="4461163"/>
          </a:xfrm>
        </p:spPr>
        <p:txBody>
          <a:bodyPr>
            <a:normAutofit/>
          </a:bodyPr>
          <a:lstStyle/>
          <a:p>
            <a:r>
              <a:rPr lang="en-US">
                <a:solidFill>
                  <a:srgbClr val="FFFFFF"/>
                </a:solidFill>
              </a:rPr>
              <a:t>Please Do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491029B-08E3-40E9-8B51-521E58D5C6B5}"/>
              </a:ext>
            </a:extLst>
          </p:cNvPr>
          <p:cNvSpPr>
            <a:spLocks noGrp="1"/>
          </p:cNvSpPr>
          <p:nvPr>
            <p:ph idx="1"/>
          </p:nvPr>
        </p:nvSpPr>
        <p:spPr>
          <a:xfrm>
            <a:off x="4447308" y="591344"/>
            <a:ext cx="6906491" cy="5585619"/>
          </a:xfrm>
        </p:spPr>
        <p:txBody>
          <a:bodyPr anchor="ctr">
            <a:normAutofit/>
          </a:bodyPr>
          <a:lstStyle/>
          <a:p>
            <a:r>
              <a:rPr lang="en-US" dirty="0"/>
              <a:t>Complete Survey</a:t>
            </a:r>
          </a:p>
          <a:p>
            <a:pPr lvl="1"/>
            <a:r>
              <a:rPr lang="en-US" dirty="0">
                <a:hlinkClick r:id="rId2"/>
              </a:rPr>
              <a:t>Jan 6th Survey</a:t>
            </a:r>
            <a:endParaRPr lang="en-US" dirty="0"/>
          </a:p>
          <a:p>
            <a:r>
              <a:rPr lang="en-US" b="0" i="0">
                <a:effectLst/>
                <a:latin typeface="Segoe UI Semibold" panose="020B0702040204020203" pitchFamily="34" charset="0"/>
              </a:rPr>
              <a:t>Did you put a recurring meeting on your calendar for every other Thursday at 10 </a:t>
            </a:r>
            <a:r>
              <a:rPr lang="en-US" b="0" i="0" err="1">
                <a:effectLst/>
                <a:latin typeface="Segoe UI Semibold" panose="020B0702040204020203" pitchFamily="34" charset="0"/>
              </a:rPr>
              <a:t>pst</a:t>
            </a:r>
            <a:r>
              <a:rPr lang="en-US" b="0" i="0">
                <a:effectLst/>
                <a:latin typeface="Segoe UI Semibold" panose="020B0702040204020203" pitchFamily="34" charset="0"/>
              </a:rPr>
              <a:t> / 1 </a:t>
            </a:r>
            <a:r>
              <a:rPr lang="en-US" b="0" i="0" err="1">
                <a:effectLst/>
                <a:latin typeface="Segoe UI Semibold" panose="020B0702040204020203" pitchFamily="34" charset="0"/>
              </a:rPr>
              <a:t>est</a:t>
            </a:r>
            <a:r>
              <a:rPr lang="en-US" b="0" i="0">
                <a:effectLst/>
                <a:latin typeface="Segoe UI Semibold" panose="020B0702040204020203" pitchFamily="34" charset="0"/>
              </a:rPr>
              <a:t> </a:t>
            </a:r>
          </a:p>
          <a:p>
            <a:pPr lvl="1"/>
            <a:r>
              <a:rPr lang="en-US" b="0" i="0">
                <a:effectLst/>
                <a:latin typeface="Segoe UI Semibold" panose="020B0702040204020203" pitchFamily="34" charset="0"/>
                <a:hlinkClick r:id="rId3"/>
              </a:rPr>
              <a:t>https://powergi.blog/state-and-local-government-community-calls</a:t>
            </a:r>
            <a:r>
              <a:rPr lang="en-US" b="0" i="0">
                <a:effectLst/>
                <a:latin typeface="Segoe UI Semibold" panose="020B0702040204020203" pitchFamily="34" charset="0"/>
              </a:rPr>
              <a:t>  </a:t>
            </a:r>
          </a:p>
          <a:p>
            <a:r>
              <a:rPr lang="en-US">
                <a:latin typeface="Segoe UI Semibold" panose="020B0702040204020203" pitchFamily="34" charset="0"/>
              </a:rPr>
              <a:t>All past recordings and PowerPoints decks stored </a:t>
            </a:r>
            <a:endParaRPr lang="en-US" dirty="0"/>
          </a:p>
        </p:txBody>
      </p:sp>
    </p:spTree>
    <p:extLst>
      <p:ext uri="{BB962C8B-B14F-4D97-AF65-F5344CB8AC3E}">
        <p14:creationId xmlns:p14="http://schemas.microsoft.com/office/powerpoint/2010/main" val="344144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87"/>
            <a:ext cx="12188952" cy="68570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67">
              <a:defRPr/>
            </a:pPr>
            <a:endParaRPr lang="en-US" sz="1765">
              <a:solidFill>
                <a:prstClr val="white"/>
              </a:solidFill>
              <a:latin typeface="Calibri" panose="020F0502020204030204"/>
            </a:endParaRPr>
          </a:p>
        </p:txBody>
      </p:sp>
      <p:sp>
        <p:nvSpPr>
          <p:cNvPr id="27" name="Freeform: Shape 2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87"/>
            <a:ext cx="4167271" cy="6857027"/>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67">
              <a:defRPr/>
            </a:pPr>
            <a:endParaRPr lang="en-US" sz="1765">
              <a:solidFill>
                <a:prstClr val="white"/>
              </a:solidFill>
              <a:latin typeface="Calibri" panose="020F0502020204030204"/>
            </a:endParaRPr>
          </a:p>
        </p:txBody>
      </p:sp>
      <p:sp>
        <p:nvSpPr>
          <p:cNvPr id="2" name="Title 1">
            <a:extLst>
              <a:ext uri="{FF2B5EF4-FFF2-40B4-BE49-F238E27FC236}">
                <a16:creationId xmlns:a16="http://schemas.microsoft.com/office/drawing/2014/main" id="{6DA0D1FA-001D-4AB3-9DA2-68E1A7CAE6FD}"/>
              </a:ext>
            </a:extLst>
          </p:cNvPr>
          <p:cNvSpPr>
            <a:spLocks noGrp="1"/>
          </p:cNvSpPr>
          <p:nvPr>
            <p:ph type="title"/>
          </p:nvPr>
        </p:nvSpPr>
        <p:spPr>
          <a:xfrm>
            <a:off x="686835" y="1153895"/>
            <a:ext cx="3200400" cy="4460530"/>
          </a:xfrm>
        </p:spPr>
        <p:txBody>
          <a:bodyPr vert="horz" lIns="89642" tIns="44821" rIns="89642" bIns="44821" rtlCol="0" anchor="ctr">
            <a:normAutofit/>
          </a:bodyPr>
          <a:lstStyle/>
          <a:p>
            <a:pPr defTabSz="896386"/>
            <a:r>
              <a:rPr lang="en-US" sz="4313">
                <a:solidFill>
                  <a:srgbClr val="FFFFFF"/>
                </a:solidFill>
              </a:rPr>
              <a:t>Increase your Knowledge</a:t>
            </a:r>
          </a:p>
        </p:txBody>
      </p:sp>
      <p:sp>
        <p:nvSpPr>
          <p:cNvPr id="29" name="Arc 2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618"/>
            <a:ext cx="4083433" cy="408285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914367">
              <a:defRPr/>
            </a:pPr>
            <a:endParaRPr lang="en-US" sz="1765" dirty="0">
              <a:solidFill>
                <a:prstClr val="black"/>
              </a:solidFill>
              <a:latin typeface="Calibri" panose="020F0502020204030204"/>
            </a:endParaRPr>
          </a:p>
        </p:txBody>
      </p:sp>
      <p:sp>
        <p:nvSpPr>
          <p:cNvPr id="10" name="TextBox 9">
            <a:extLst>
              <a:ext uri="{FF2B5EF4-FFF2-40B4-BE49-F238E27FC236}">
                <a16:creationId xmlns:a16="http://schemas.microsoft.com/office/drawing/2014/main" id="{557C5E8E-ED65-4BC6-BFCD-BD27F7C9602B}"/>
              </a:ext>
            </a:extLst>
          </p:cNvPr>
          <p:cNvSpPr txBox="1"/>
          <p:nvPr/>
        </p:nvSpPr>
        <p:spPr>
          <a:xfrm>
            <a:off x="4447308" y="591747"/>
            <a:ext cx="6906491" cy="5584827"/>
          </a:xfrm>
        </p:spPr>
        <p:txBody>
          <a:bodyPr vert="horz" lIns="89642" tIns="44821" rIns="89642" bIns="44821" rtlCol="0" anchor="ctr">
            <a:normAutofit/>
          </a:bodyPr>
          <a:lstStyle/>
          <a:p>
            <a:pPr marL="56024"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rPr>
              <a:t>Attend a daylong PowerBI instructor led hands-on session</a:t>
            </a:r>
          </a:p>
          <a:p>
            <a:pPr marL="513208" lvl="1"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rPr>
              <a:t>Register for Dashboard in a day</a:t>
            </a:r>
          </a:p>
          <a:p>
            <a:pPr marL="513208" lvl="1"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hlinkClick r:id="rId2"/>
              </a:rPr>
              <a:t>https://aka.ms/nextdiad</a:t>
            </a:r>
            <a:r>
              <a:rPr lang="en-US" dirty="0">
                <a:solidFill>
                  <a:prstClr val="black"/>
                </a:solidFill>
                <a:latin typeface="Calibri" panose="020F0502020204030204"/>
              </a:rPr>
              <a:t> </a:t>
            </a:r>
          </a:p>
          <a:p>
            <a:pPr marL="56024"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rPr>
              <a:t>Instructor Led 60 min Presentation:</a:t>
            </a:r>
          </a:p>
          <a:p>
            <a:pPr marL="513208" lvl="1"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hlinkClick r:id="rId3"/>
              </a:rPr>
              <a:t>Online Professional Training from Microsoft Store</a:t>
            </a:r>
            <a:endParaRPr lang="en-US" dirty="0">
              <a:solidFill>
                <a:prstClr val="black"/>
              </a:solidFill>
              <a:latin typeface="Calibri" panose="020F0502020204030204"/>
            </a:endParaRPr>
          </a:p>
          <a:p>
            <a:pPr marL="56024"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rPr>
              <a:t>Explore MS Learning – Self Pace</a:t>
            </a:r>
          </a:p>
          <a:p>
            <a:pPr marL="513208" lvl="1"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hlinkClick r:id="rId4"/>
              </a:rPr>
              <a:t>https://docs.microsoft.com/en-us/learn/browse/?products=power-bi</a:t>
            </a:r>
            <a:r>
              <a:rPr lang="en-US" dirty="0">
                <a:solidFill>
                  <a:prstClr val="black"/>
                </a:solidFill>
                <a:latin typeface="Calibri" panose="020F0502020204030204"/>
              </a:rPr>
              <a:t> </a:t>
            </a:r>
          </a:p>
          <a:p>
            <a:pPr marL="56024"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rPr>
              <a:t>Instructor Led 4 days - Enterprise Skilling from MSFT:</a:t>
            </a:r>
          </a:p>
          <a:p>
            <a:pPr marL="513208" lvl="1"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hlinkClick r:id="rId5"/>
              </a:rPr>
              <a:t>Course DA-100T00-A: Analyzing Data with Power BI - Learn | Microsoft Docs</a:t>
            </a:r>
            <a:endParaRPr lang="en-US" dirty="0">
              <a:solidFill>
                <a:prstClr val="black"/>
              </a:solidFill>
              <a:latin typeface="Calibri" panose="020F0502020204030204"/>
            </a:endParaRPr>
          </a:p>
          <a:p>
            <a:pPr marL="56024"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rPr>
              <a:t>GCC Community Calls (Danni and Cyrus):</a:t>
            </a:r>
          </a:p>
          <a:p>
            <a:pPr marL="513208" lvl="1" indent="-280121" defTabSz="896386">
              <a:lnSpc>
                <a:spcPct val="90000"/>
              </a:lnSpc>
              <a:spcAft>
                <a:spcPts val="588"/>
              </a:spcAft>
              <a:buFont typeface="Arial" panose="020B0604020202020204" pitchFamily="34" charset="0"/>
              <a:buChar char="•"/>
              <a:defRPr/>
            </a:pPr>
            <a:r>
              <a:rPr lang="en-US" dirty="0">
                <a:solidFill>
                  <a:prstClr val="black"/>
                </a:solidFill>
                <a:latin typeface="Calibri" panose="020F0502020204030204"/>
                <a:hlinkClick r:id="rId6"/>
              </a:rPr>
              <a:t>State and Local Government Community Calls – Power BI in Government (</a:t>
            </a:r>
            <a:r>
              <a:rPr lang="en-US" dirty="0" err="1">
                <a:solidFill>
                  <a:prstClr val="black"/>
                </a:solidFill>
                <a:latin typeface="Calibri" panose="020F0502020204030204"/>
                <a:hlinkClick r:id="rId6"/>
              </a:rPr>
              <a:t>powergi.blog</a:t>
            </a:r>
            <a:r>
              <a:rPr lang="en-US" dirty="0">
                <a:solidFill>
                  <a:prstClr val="black"/>
                </a:solidFill>
                <a:latin typeface="Calibri" panose="020F0502020204030204"/>
                <a:hlinkClick r:id="rId6"/>
              </a:rPr>
              <a:t>)</a:t>
            </a:r>
            <a:br>
              <a:rPr lang="en-US" dirty="0">
                <a:solidFill>
                  <a:prstClr val="black"/>
                </a:solidFill>
                <a:latin typeface="Calibri" panose="020F0502020204030204"/>
              </a:rPr>
            </a:br>
            <a:r>
              <a:rPr lang="en-US" dirty="0">
                <a:solidFill>
                  <a:prstClr val="black"/>
                </a:solidFill>
                <a:latin typeface="Calibri" panose="020F0502020204030204"/>
                <a:hlinkClick r:id="rId7"/>
              </a:rPr>
              <a:t>https://slgcommunitycall.blob.core.windows.net/communitydownloads/SLGCommunityCall.ics</a:t>
            </a:r>
            <a:endParaRPr lang="en-US" dirty="0">
              <a:solidFill>
                <a:prstClr val="black"/>
              </a:solidFill>
              <a:latin typeface="Calibri" panose="020F0502020204030204"/>
            </a:endParaRPr>
          </a:p>
          <a:p>
            <a:pPr marL="513208" lvl="1" indent="-280121" defTabSz="896386">
              <a:lnSpc>
                <a:spcPct val="90000"/>
              </a:lnSpc>
              <a:spcAft>
                <a:spcPts val="588"/>
              </a:spcAft>
              <a:buFont typeface="Arial" panose="020B0604020202020204" pitchFamily="34" charset="0"/>
              <a:buChar char="•"/>
              <a:defRPr/>
            </a:pPr>
            <a:endParaRPr lang="en-US" dirty="0">
              <a:solidFill>
                <a:prstClr val="black"/>
              </a:solidFill>
              <a:latin typeface="Calibri" panose="020F0502020204030204"/>
            </a:endParaRPr>
          </a:p>
        </p:txBody>
      </p:sp>
    </p:spTree>
    <p:extLst>
      <p:ext uri="{BB962C8B-B14F-4D97-AF65-F5344CB8AC3E}">
        <p14:creationId xmlns:p14="http://schemas.microsoft.com/office/powerpoint/2010/main" val="140667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442</TotalTime>
  <Words>626</Words>
  <Application>Microsoft Office PowerPoint</Application>
  <PresentationFormat>Widescreen</PresentationFormat>
  <Paragraphs>67</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Calibri Light</vt:lpstr>
      <vt:lpstr>Open Sans</vt:lpstr>
      <vt:lpstr>Segoe UI</vt:lpstr>
      <vt:lpstr>Segoe UI Condensed</vt:lpstr>
      <vt:lpstr>Segoe UI Semibold</vt:lpstr>
      <vt:lpstr>Segoe UI Semilight</vt:lpstr>
      <vt:lpstr>Office Theme</vt:lpstr>
      <vt:lpstr>Power BI Community Call  January 6th </vt:lpstr>
      <vt:lpstr>Power BI December 2021 Feature Summary Power BI December 2021 Feature Summary</vt:lpstr>
      <vt:lpstr>Power BI November 2021 Feature Summary Power BI November 2021 Feature Summary</vt:lpstr>
      <vt:lpstr>Power BI October 2021 Feature Summary Power BI October 2021 Feature Summary</vt:lpstr>
      <vt:lpstr>Power BI September 2021 Feature Summary Power BI September 2021 Feature Summary</vt:lpstr>
      <vt:lpstr>Power BI August 2021 Feature Summary Power BI August 2021 Feature Summary</vt:lpstr>
      <vt:lpstr>Power BI July 2021 Feature Summary Power BI July 2021 Feature Summary</vt:lpstr>
      <vt:lpstr>Power BI April, May, June</vt:lpstr>
      <vt:lpstr>Power BI February 2021 Feature Summary Power BI February 2021 Feature Summary</vt:lpstr>
      <vt:lpstr>Power BI Premium Per User</vt:lpstr>
      <vt:lpstr>PowerPoint Presentation</vt:lpstr>
      <vt:lpstr>Please Do</vt:lpstr>
      <vt:lpstr>Increase your Knowledge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Danni Olson</dc:creator>
  <cp:lastModifiedBy>Danni Olson</cp:lastModifiedBy>
  <cp:revision>1</cp:revision>
  <dcterms:created xsi:type="dcterms:W3CDTF">2022-01-04T21:19:00Z</dcterms:created>
  <dcterms:modified xsi:type="dcterms:W3CDTF">2022-01-06T17:34:06Z</dcterms:modified>
</cp:coreProperties>
</file>