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theme/themeOverride1.xml" ContentType="application/vnd.openxmlformats-officedocument.themeOverr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60" r:id="rId4"/>
    <p:sldId id="271" r:id="rId5"/>
    <p:sldId id="266" r:id="rId6"/>
    <p:sldId id="264" r:id="rId7"/>
    <p:sldId id="267" r:id="rId8"/>
    <p:sldId id="261" r:id="rId9"/>
    <p:sldId id="294" r:id="rId10"/>
    <p:sldId id="265" r:id="rId11"/>
    <p:sldId id="292" r:id="rId12"/>
    <p:sldId id="276" r:id="rId13"/>
    <p:sldId id="263" r:id="rId14"/>
    <p:sldId id="289" r:id="rId15"/>
    <p:sldId id="291" r:id="rId16"/>
    <p:sldId id="293" r:id="rId17"/>
    <p:sldId id="295" r:id="rId18"/>
    <p:sldId id="277" r:id="rId19"/>
    <p:sldId id="257" r:id="rId20"/>
    <p:sldId id="296" r:id="rId21"/>
    <p:sldId id="299" r:id="rId22"/>
    <p:sldId id="273" r:id="rId23"/>
    <p:sldId id="288" r:id="rId24"/>
    <p:sldId id="258" r:id="rId25"/>
    <p:sldId id="275" r:id="rId26"/>
    <p:sldId id="268" r:id="rId27"/>
    <p:sldId id="290" r:id="rId28"/>
    <p:sldId id="259" r:id="rId29"/>
    <p:sldId id="269" r:id="rId30"/>
    <p:sldId id="274" r:id="rId31"/>
    <p:sldId id="297" r:id="rId32"/>
    <p:sldId id="278" r:id="rId33"/>
    <p:sldId id="280" r:id="rId34"/>
    <p:sldId id="281" r:id="rId35"/>
    <p:sldId id="298" r:id="rId36"/>
    <p:sldId id="283" r:id="rId37"/>
    <p:sldId id="282" r:id="rId38"/>
    <p:sldId id="284" r:id="rId39"/>
    <p:sldId id="286" r:id="rId40"/>
    <p:sldId id="285" r:id="rId41"/>
    <p:sldId id="300" r:id="rId42"/>
    <p:sldId id="301" r:id="rId43"/>
    <p:sldId id="302" r:id="rId44"/>
    <p:sldId id="303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15C2DAE-55A5-40FA-817B-875FF88CAB46}">
          <p14:sldIdLst>
            <p14:sldId id="256"/>
          </p14:sldIdLst>
        </p14:section>
        <p14:section name=" Transportation" id="{214FFCE9-34D3-4BCB-ABFD-6E521746CEAB}">
          <p14:sldIdLst>
            <p14:sldId id="262"/>
            <p14:sldId id="260"/>
            <p14:sldId id="271"/>
            <p14:sldId id="266"/>
            <p14:sldId id="264"/>
            <p14:sldId id="267"/>
          </p14:sldIdLst>
        </p14:section>
        <p14:section name="Public Health" id="{FAFB2DD5-B73B-452D-9BBE-1C816D6B2316}">
          <p14:sldIdLst>
            <p14:sldId id="261"/>
            <p14:sldId id="294"/>
            <p14:sldId id="265"/>
            <p14:sldId id="292"/>
            <p14:sldId id="276"/>
            <p14:sldId id="263"/>
            <p14:sldId id="289"/>
            <p14:sldId id="291"/>
            <p14:sldId id="293"/>
            <p14:sldId id="295"/>
          </p14:sldIdLst>
        </p14:section>
        <p14:section name="Energy" id="{4071AB22-20AA-46B0-AA50-4845628DE6A6}">
          <p14:sldIdLst>
            <p14:sldId id="277"/>
            <p14:sldId id="257"/>
          </p14:sldIdLst>
        </p14:section>
        <p14:section name="Finance" id="{2D24DB44-4A7D-4EC4-BFB5-FEEE95024D25}">
          <p14:sldIdLst>
            <p14:sldId id="296"/>
            <p14:sldId id="299"/>
            <p14:sldId id="273"/>
            <p14:sldId id="288"/>
            <p14:sldId id="258"/>
            <p14:sldId id="275"/>
          </p14:sldIdLst>
        </p14:section>
        <p14:section name="Housing" id="{793F2C14-10CA-43F5-83B2-FC01E919AE21}">
          <p14:sldIdLst>
            <p14:sldId id="268"/>
            <p14:sldId id="290"/>
            <p14:sldId id="259"/>
          </p14:sldIdLst>
        </p14:section>
        <p14:section name="Public Safety" id="{3F74A8FB-DCFF-4D43-A8FE-D41C38EDA6E4}">
          <p14:sldIdLst>
            <p14:sldId id="269"/>
            <p14:sldId id="274"/>
            <p14:sldId id="297"/>
            <p14:sldId id="278"/>
            <p14:sldId id="280"/>
            <p14:sldId id="281"/>
            <p14:sldId id="298"/>
          </p14:sldIdLst>
        </p14:section>
        <p14:section name="Environment" id="{73392A68-19DD-4ACF-8B4F-04A0D9E1746E}">
          <p14:sldIdLst>
            <p14:sldId id="283"/>
            <p14:sldId id="282"/>
            <p14:sldId id="284"/>
            <p14:sldId id="286"/>
            <p14:sldId id="285"/>
            <p14:sldId id="300"/>
            <p14:sldId id="301"/>
            <p14:sldId id="302"/>
            <p14:sldId id="30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09003A-535C-4331-9608-C0D01A464CD4}" v="5" dt="2022-01-20T16:50:42.7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yrus Christian" userId="623ada80-6029-4ab1-9a48-49a7bb21c746" providerId="ADAL" clId="{12A013BA-0675-4593-8418-0DF207493BBF}"/>
    <pc:docChg chg="undo redo custSel addSld delSld modSld sldOrd modSection">
      <pc:chgData name="Cyrus Christian" userId="623ada80-6029-4ab1-9a48-49a7bb21c746" providerId="ADAL" clId="{12A013BA-0675-4593-8418-0DF207493BBF}" dt="2021-10-01T23:45:41.590" v="1288" actId="26606"/>
      <pc:docMkLst>
        <pc:docMk/>
      </pc:docMkLst>
      <pc:sldChg chg="modSp mod">
        <pc:chgData name="Cyrus Christian" userId="623ada80-6029-4ab1-9a48-49a7bb21c746" providerId="ADAL" clId="{12A013BA-0675-4593-8418-0DF207493BBF}" dt="2021-09-15T21:08:43.066" v="1191" actId="20577"/>
        <pc:sldMkLst>
          <pc:docMk/>
          <pc:sldMk cId="3795600694" sldId="256"/>
        </pc:sldMkLst>
        <pc:spChg chg="mod">
          <ac:chgData name="Cyrus Christian" userId="623ada80-6029-4ab1-9a48-49a7bb21c746" providerId="ADAL" clId="{12A013BA-0675-4593-8418-0DF207493BBF}" dt="2021-09-15T21:08:20.668" v="1108" actId="20577"/>
          <ac:spMkLst>
            <pc:docMk/>
            <pc:sldMk cId="3795600694" sldId="256"/>
            <ac:spMk id="2" creationId="{91E9F9B8-0217-47F2-8743-A4BE501E22C3}"/>
          </ac:spMkLst>
        </pc:spChg>
        <pc:spChg chg="mod">
          <ac:chgData name="Cyrus Christian" userId="623ada80-6029-4ab1-9a48-49a7bb21c746" providerId="ADAL" clId="{12A013BA-0675-4593-8418-0DF207493BBF}" dt="2021-09-15T21:08:43.066" v="1191" actId="20577"/>
          <ac:spMkLst>
            <pc:docMk/>
            <pc:sldMk cId="3795600694" sldId="256"/>
            <ac:spMk id="3" creationId="{487819F4-1F21-41F1-A116-73964ACBB123}"/>
          </ac:spMkLst>
        </pc:spChg>
      </pc:sldChg>
      <pc:sldChg chg="addSp delSp modSp mod">
        <pc:chgData name="Cyrus Christian" userId="623ada80-6029-4ab1-9a48-49a7bb21c746" providerId="ADAL" clId="{12A013BA-0675-4593-8418-0DF207493BBF}" dt="2021-09-15T20:15:36.287" v="636" actId="1076"/>
        <pc:sldMkLst>
          <pc:docMk/>
          <pc:sldMk cId="3788277539" sldId="257"/>
        </pc:sldMkLst>
        <pc:spChg chg="add del mod">
          <ac:chgData name="Cyrus Christian" userId="623ada80-6029-4ab1-9a48-49a7bb21c746" providerId="ADAL" clId="{12A013BA-0675-4593-8418-0DF207493BBF}" dt="2021-09-15T20:15:25.517" v="632" actId="478"/>
          <ac:spMkLst>
            <pc:docMk/>
            <pc:sldMk cId="3788277539" sldId="257"/>
            <ac:spMk id="3" creationId="{1F8105F9-DB1F-461C-878B-AE18C1C97AC8}"/>
          </ac:spMkLst>
        </pc:spChg>
        <pc:spChg chg="add del mod">
          <ac:chgData name="Cyrus Christian" userId="623ada80-6029-4ab1-9a48-49a7bb21c746" providerId="ADAL" clId="{12A013BA-0675-4593-8418-0DF207493BBF}" dt="2021-09-15T20:15:25.517" v="632" actId="478"/>
          <ac:spMkLst>
            <pc:docMk/>
            <pc:sldMk cId="3788277539" sldId="257"/>
            <ac:spMk id="6" creationId="{9F01C669-FD44-4AD9-974B-422546790684}"/>
          </ac:spMkLst>
        </pc:spChg>
        <pc:picChg chg="del">
          <ac:chgData name="Cyrus Christian" userId="623ada80-6029-4ab1-9a48-49a7bb21c746" providerId="ADAL" clId="{12A013BA-0675-4593-8418-0DF207493BBF}" dt="2021-09-15T20:15:28.185" v="633" actId="478"/>
          <ac:picMkLst>
            <pc:docMk/>
            <pc:sldMk cId="3788277539" sldId="257"/>
            <ac:picMk id="4" creationId="{D076B58B-D9B7-43D9-ABA1-4C9B88510BDF}"/>
          </ac:picMkLst>
        </pc:picChg>
        <pc:picChg chg="add mod">
          <ac:chgData name="Cyrus Christian" userId="623ada80-6029-4ab1-9a48-49a7bb21c746" providerId="ADAL" clId="{12A013BA-0675-4593-8418-0DF207493BBF}" dt="2021-09-15T20:15:36.287" v="636" actId="1076"/>
          <ac:picMkLst>
            <pc:docMk/>
            <pc:sldMk cId="3788277539" sldId="257"/>
            <ac:picMk id="8" creationId="{623A41AD-8BD3-4414-B8D6-3EF90ED0517D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20:43:06.197" v="831" actId="26606"/>
        <pc:sldMkLst>
          <pc:docMk/>
          <pc:sldMk cId="3114011291" sldId="258"/>
        </pc:sldMkLst>
        <pc:spChg chg="mod">
          <ac:chgData name="Cyrus Christian" userId="623ada80-6029-4ab1-9a48-49a7bb21c746" providerId="ADAL" clId="{12A013BA-0675-4593-8418-0DF207493BBF}" dt="2021-09-15T20:43:06.197" v="831" actId="26606"/>
          <ac:spMkLst>
            <pc:docMk/>
            <pc:sldMk cId="3114011291" sldId="258"/>
            <ac:spMk id="3" creationId="{281D7A0F-B014-45B1-83F7-B64D8CDB9F98}"/>
          </ac:spMkLst>
        </pc:spChg>
        <pc:spChg chg="del">
          <ac:chgData name="Cyrus Christian" userId="623ada80-6029-4ab1-9a48-49a7bb21c746" providerId="ADAL" clId="{12A013BA-0675-4593-8418-0DF207493BBF}" dt="2021-09-15T20:43:06.197" v="831" actId="26606"/>
          <ac:spMkLst>
            <pc:docMk/>
            <pc:sldMk cId="3114011291" sldId="258"/>
            <ac:spMk id="9" creationId="{F4979F40-3A44-4CCB-9EB7-F8318BCE576B}"/>
          </ac:spMkLst>
        </pc:spChg>
        <pc:spChg chg="del">
          <ac:chgData name="Cyrus Christian" userId="623ada80-6029-4ab1-9a48-49a7bb21c746" providerId="ADAL" clId="{12A013BA-0675-4593-8418-0DF207493BBF}" dt="2021-09-15T20:43:06.197" v="831" actId="26606"/>
          <ac:spMkLst>
            <pc:docMk/>
            <pc:sldMk cId="3114011291" sldId="258"/>
            <ac:spMk id="13" creationId="{AFD071FA-0514-4371-9568-86216A1F4658}"/>
          </ac:spMkLst>
        </pc:spChg>
        <pc:spChg chg="del">
          <ac:chgData name="Cyrus Christian" userId="623ada80-6029-4ab1-9a48-49a7bb21c746" providerId="ADAL" clId="{12A013BA-0675-4593-8418-0DF207493BBF}" dt="2021-09-15T20:43:06.197" v="831" actId="26606"/>
          <ac:spMkLst>
            <pc:docMk/>
            <pc:sldMk cId="3114011291" sldId="258"/>
            <ac:spMk id="15" creationId="{5211DDA4-E7B5-4325-A844-B7F59B084BA7}"/>
          </ac:spMkLst>
        </pc:spChg>
        <pc:spChg chg="add">
          <ac:chgData name="Cyrus Christian" userId="623ada80-6029-4ab1-9a48-49a7bb21c746" providerId="ADAL" clId="{12A013BA-0675-4593-8418-0DF207493BBF}" dt="2021-09-15T20:43:06.197" v="831" actId="26606"/>
          <ac:spMkLst>
            <pc:docMk/>
            <pc:sldMk cId="3114011291" sldId="258"/>
            <ac:spMk id="22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0:43:06.197" v="831" actId="26606"/>
          <ac:spMkLst>
            <pc:docMk/>
            <pc:sldMk cId="3114011291" sldId="258"/>
            <ac:spMk id="26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0:43:03.099" v="829" actId="478"/>
          <ac:picMkLst>
            <pc:docMk/>
            <pc:sldMk cId="3114011291" sldId="258"/>
            <ac:picMk id="4" creationId="{485FAFF5-16E9-421E-8037-AEA47F0A77A3}"/>
          </ac:picMkLst>
        </pc:picChg>
        <pc:picChg chg="add mod">
          <ac:chgData name="Cyrus Christian" userId="623ada80-6029-4ab1-9a48-49a7bb21c746" providerId="ADAL" clId="{12A013BA-0675-4593-8418-0DF207493BBF}" dt="2021-09-15T20:43:06.197" v="831" actId="26606"/>
          <ac:picMkLst>
            <pc:docMk/>
            <pc:sldMk cId="3114011291" sldId="258"/>
            <ac:picMk id="6" creationId="{1856FF09-B89A-4265-A499-25CAEB9F104E}"/>
          </ac:picMkLst>
        </pc:picChg>
        <pc:picChg chg="del">
          <ac:chgData name="Cyrus Christian" userId="623ada80-6029-4ab1-9a48-49a7bb21c746" providerId="ADAL" clId="{12A013BA-0675-4593-8418-0DF207493BBF}" dt="2021-09-15T20:43:06.197" v="831" actId="26606"/>
          <ac:picMkLst>
            <pc:docMk/>
            <pc:sldMk cId="3114011291" sldId="258"/>
            <ac:picMk id="11" creationId="{15291D39-6B03-4BB5-BFC6-CBF11E90BFD6}"/>
          </ac:picMkLst>
        </pc:picChg>
        <pc:picChg chg="del">
          <ac:chgData name="Cyrus Christian" userId="623ada80-6029-4ab1-9a48-49a7bb21c746" providerId="ADAL" clId="{12A013BA-0675-4593-8418-0DF207493BBF}" dt="2021-09-15T20:43:06.197" v="831" actId="26606"/>
          <ac:picMkLst>
            <pc:docMk/>
            <pc:sldMk cId="3114011291" sldId="258"/>
            <ac:picMk id="17" creationId="{0D58E222-6309-4F79-AC20-9D3C69CD9B16}"/>
          </ac:picMkLst>
        </pc:picChg>
        <pc:picChg chg="add">
          <ac:chgData name="Cyrus Christian" userId="623ada80-6029-4ab1-9a48-49a7bb21c746" providerId="ADAL" clId="{12A013BA-0675-4593-8418-0DF207493BBF}" dt="2021-09-15T20:43:06.197" v="831" actId="26606"/>
          <ac:picMkLst>
            <pc:docMk/>
            <pc:sldMk cId="3114011291" sldId="258"/>
            <ac:picMk id="24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0:43:06.197" v="831" actId="26606"/>
          <ac:picMkLst>
            <pc:docMk/>
            <pc:sldMk cId="3114011291" sldId="258"/>
            <ac:picMk id="28" creationId="{E92B246D-47CC-40F8-8DE7-B65D409E945E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20:53:40.231" v="931" actId="26606"/>
        <pc:sldMkLst>
          <pc:docMk/>
          <pc:sldMk cId="196763216" sldId="259"/>
        </pc:sldMkLst>
        <pc:spChg chg="mod">
          <ac:chgData name="Cyrus Christian" userId="623ada80-6029-4ab1-9a48-49a7bb21c746" providerId="ADAL" clId="{12A013BA-0675-4593-8418-0DF207493BBF}" dt="2021-09-15T20:53:40.231" v="931" actId="26606"/>
          <ac:spMkLst>
            <pc:docMk/>
            <pc:sldMk cId="196763216" sldId="259"/>
            <ac:spMk id="3" creationId="{67C87AF4-3B22-419A-9382-9162127D2D0E}"/>
          </ac:spMkLst>
        </pc:spChg>
        <pc:spChg chg="del">
          <ac:chgData name="Cyrus Christian" userId="623ada80-6029-4ab1-9a48-49a7bb21c746" providerId="ADAL" clId="{12A013BA-0675-4593-8418-0DF207493BBF}" dt="2021-09-15T20:53:40.231" v="931" actId="26606"/>
          <ac:spMkLst>
            <pc:docMk/>
            <pc:sldMk cId="196763216" sldId="259"/>
            <ac:spMk id="9" creationId="{F4979F40-3A44-4CCB-9EB7-F8318BCE576B}"/>
          </ac:spMkLst>
        </pc:spChg>
        <pc:spChg chg="del">
          <ac:chgData name="Cyrus Christian" userId="623ada80-6029-4ab1-9a48-49a7bb21c746" providerId="ADAL" clId="{12A013BA-0675-4593-8418-0DF207493BBF}" dt="2021-09-15T20:53:40.231" v="931" actId="26606"/>
          <ac:spMkLst>
            <pc:docMk/>
            <pc:sldMk cId="196763216" sldId="259"/>
            <ac:spMk id="13" creationId="{AFD071FA-0514-4371-9568-86216A1F4658}"/>
          </ac:spMkLst>
        </pc:spChg>
        <pc:spChg chg="del">
          <ac:chgData name="Cyrus Christian" userId="623ada80-6029-4ab1-9a48-49a7bb21c746" providerId="ADAL" clId="{12A013BA-0675-4593-8418-0DF207493BBF}" dt="2021-09-15T20:53:40.231" v="931" actId="26606"/>
          <ac:spMkLst>
            <pc:docMk/>
            <pc:sldMk cId="196763216" sldId="259"/>
            <ac:spMk id="15" creationId="{5211DDA4-E7B5-4325-A844-B7F59B084BA7}"/>
          </ac:spMkLst>
        </pc:spChg>
        <pc:spChg chg="add">
          <ac:chgData name="Cyrus Christian" userId="623ada80-6029-4ab1-9a48-49a7bb21c746" providerId="ADAL" clId="{12A013BA-0675-4593-8418-0DF207493BBF}" dt="2021-09-15T20:53:40.231" v="931" actId="26606"/>
          <ac:spMkLst>
            <pc:docMk/>
            <pc:sldMk cId="196763216" sldId="259"/>
            <ac:spMk id="22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0:53:40.231" v="931" actId="26606"/>
          <ac:spMkLst>
            <pc:docMk/>
            <pc:sldMk cId="196763216" sldId="259"/>
            <ac:spMk id="26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0:53:36.731" v="929" actId="478"/>
          <ac:picMkLst>
            <pc:docMk/>
            <pc:sldMk cId="196763216" sldId="259"/>
            <ac:picMk id="4" creationId="{F32C3764-08DC-4899-95A8-144A65FF3148}"/>
          </ac:picMkLst>
        </pc:picChg>
        <pc:picChg chg="add mod">
          <ac:chgData name="Cyrus Christian" userId="623ada80-6029-4ab1-9a48-49a7bb21c746" providerId="ADAL" clId="{12A013BA-0675-4593-8418-0DF207493BBF}" dt="2021-09-15T20:53:40.231" v="931" actId="26606"/>
          <ac:picMkLst>
            <pc:docMk/>
            <pc:sldMk cId="196763216" sldId="259"/>
            <ac:picMk id="6" creationId="{0C2416BD-19AD-4C6E-9979-22BA38DFBEAA}"/>
          </ac:picMkLst>
        </pc:picChg>
        <pc:picChg chg="del">
          <ac:chgData name="Cyrus Christian" userId="623ada80-6029-4ab1-9a48-49a7bb21c746" providerId="ADAL" clId="{12A013BA-0675-4593-8418-0DF207493BBF}" dt="2021-09-15T20:53:40.231" v="931" actId="26606"/>
          <ac:picMkLst>
            <pc:docMk/>
            <pc:sldMk cId="196763216" sldId="259"/>
            <ac:picMk id="11" creationId="{15291D39-6B03-4BB5-BFC6-CBF11E90BFD6}"/>
          </ac:picMkLst>
        </pc:picChg>
        <pc:picChg chg="del">
          <ac:chgData name="Cyrus Christian" userId="623ada80-6029-4ab1-9a48-49a7bb21c746" providerId="ADAL" clId="{12A013BA-0675-4593-8418-0DF207493BBF}" dt="2021-09-15T20:53:40.231" v="931" actId="26606"/>
          <ac:picMkLst>
            <pc:docMk/>
            <pc:sldMk cId="196763216" sldId="259"/>
            <ac:picMk id="17" creationId="{0D58E222-6309-4F79-AC20-9D3C69CD9B16}"/>
          </ac:picMkLst>
        </pc:picChg>
        <pc:picChg chg="add">
          <ac:chgData name="Cyrus Christian" userId="623ada80-6029-4ab1-9a48-49a7bb21c746" providerId="ADAL" clId="{12A013BA-0675-4593-8418-0DF207493BBF}" dt="2021-09-15T20:53:40.231" v="931" actId="26606"/>
          <ac:picMkLst>
            <pc:docMk/>
            <pc:sldMk cId="196763216" sldId="259"/>
            <ac:picMk id="24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0:53:40.231" v="931" actId="26606"/>
          <ac:picMkLst>
            <pc:docMk/>
            <pc:sldMk cId="196763216" sldId="259"/>
            <ac:picMk id="28" creationId="{E92B246D-47CC-40F8-8DE7-B65D409E945E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17:16:42.379" v="87" actId="20577"/>
        <pc:sldMkLst>
          <pc:docMk/>
          <pc:sldMk cId="3704927122" sldId="260"/>
        </pc:sldMkLst>
        <pc:spChg chg="mod">
          <ac:chgData name="Cyrus Christian" userId="623ada80-6029-4ab1-9a48-49a7bb21c746" providerId="ADAL" clId="{12A013BA-0675-4593-8418-0DF207493BBF}" dt="2021-09-15T17:16:42.379" v="87" actId="20577"/>
          <ac:spMkLst>
            <pc:docMk/>
            <pc:sldMk cId="3704927122" sldId="260"/>
            <ac:spMk id="3" creationId="{9882645C-4ACA-4803-B378-51B76F43ACCF}"/>
          </ac:spMkLst>
        </pc:spChg>
        <pc:picChg chg="del">
          <ac:chgData name="Cyrus Christian" userId="623ada80-6029-4ab1-9a48-49a7bb21c746" providerId="ADAL" clId="{12A013BA-0675-4593-8418-0DF207493BBF}" dt="2021-09-15T17:15:30.852" v="76" actId="478"/>
          <ac:picMkLst>
            <pc:docMk/>
            <pc:sldMk cId="3704927122" sldId="260"/>
            <ac:picMk id="4" creationId="{8FB37BE0-D50E-4470-B29E-24BA86FE6BB7}"/>
          </ac:picMkLst>
        </pc:picChg>
        <pc:picChg chg="del">
          <ac:chgData name="Cyrus Christian" userId="623ada80-6029-4ab1-9a48-49a7bb21c746" providerId="ADAL" clId="{12A013BA-0675-4593-8418-0DF207493BBF}" dt="2021-09-15T17:15:32.811" v="77" actId="478"/>
          <ac:picMkLst>
            <pc:docMk/>
            <pc:sldMk cId="3704927122" sldId="260"/>
            <ac:picMk id="5" creationId="{02A9F0A5-E46D-40FA-9A40-A7AA52F9D211}"/>
          </ac:picMkLst>
        </pc:picChg>
        <pc:picChg chg="add mod">
          <ac:chgData name="Cyrus Christian" userId="623ada80-6029-4ab1-9a48-49a7bb21c746" providerId="ADAL" clId="{12A013BA-0675-4593-8418-0DF207493BBF}" dt="2021-09-15T17:16:16.334" v="86" actId="1076"/>
          <ac:picMkLst>
            <pc:docMk/>
            <pc:sldMk cId="3704927122" sldId="260"/>
            <ac:picMk id="8" creationId="{9026F175-51AC-49E8-92B0-96698BCFE209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17:28:22.423" v="165" actId="1076"/>
        <pc:sldMkLst>
          <pc:docMk/>
          <pc:sldMk cId="995970543" sldId="261"/>
        </pc:sldMkLst>
        <pc:spChg chg="del">
          <ac:chgData name="Cyrus Christian" userId="623ada80-6029-4ab1-9a48-49a7bb21c746" providerId="ADAL" clId="{12A013BA-0675-4593-8418-0DF207493BBF}" dt="2021-09-15T17:27:35.497" v="163" actId="478"/>
          <ac:spMkLst>
            <pc:docMk/>
            <pc:sldMk cId="995970543" sldId="261"/>
            <ac:spMk id="16" creationId="{F50BB047-418D-4C67-9310-917B985852A9}"/>
          </ac:spMkLst>
        </pc:spChg>
        <pc:spChg chg="mod">
          <ac:chgData name="Cyrus Christian" userId="623ada80-6029-4ab1-9a48-49a7bb21c746" providerId="ADAL" clId="{12A013BA-0675-4593-8418-0DF207493BBF}" dt="2021-09-15T17:27:23.890" v="162" actId="20577"/>
          <ac:spMkLst>
            <pc:docMk/>
            <pc:sldMk cId="995970543" sldId="261"/>
            <ac:spMk id="17" creationId="{EC597FC2-796A-408B-8A3E-52996E57EBA3}"/>
          </ac:spMkLst>
        </pc:spChg>
        <pc:picChg chg="add mod">
          <ac:chgData name="Cyrus Christian" userId="623ada80-6029-4ab1-9a48-49a7bb21c746" providerId="ADAL" clId="{12A013BA-0675-4593-8418-0DF207493BBF}" dt="2021-09-15T17:28:22.423" v="165" actId="1076"/>
          <ac:picMkLst>
            <pc:docMk/>
            <pc:sldMk cId="995970543" sldId="261"/>
            <ac:picMk id="18" creationId="{0EA269CA-8C77-4D56-8867-193C643890CA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17:22:26.035" v="98" actId="1076"/>
        <pc:sldMkLst>
          <pc:docMk/>
          <pc:sldMk cId="3049799470" sldId="263"/>
        </pc:sldMkLst>
        <pc:spChg chg="mod">
          <ac:chgData name="Cyrus Christian" userId="623ada80-6029-4ab1-9a48-49a7bb21c746" providerId="ADAL" clId="{12A013BA-0675-4593-8418-0DF207493BBF}" dt="2021-09-15T17:21:30.076" v="93" actId="20577"/>
          <ac:spMkLst>
            <pc:docMk/>
            <pc:sldMk cId="3049799470" sldId="263"/>
            <ac:spMk id="5" creationId="{A73DDEC1-D968-43AC-9FDB-9A74794FC182}"/>
          </ac:spMkLst>
        </pc:spChg>
        <pc:picChg chg="del">
          <ac:chgData name="Cyrus Christian" userId="623ada80-6029-4ab1-9a48-49a7bb21c746" providerId="ADAL" clId="{12A013BA-0675-4593-8418-0DF207493BBF}" dt="2021-09-15T17:22:19.172" v="95" actId="478"/>
          <ac:picMkLst>
            <pc:docMk/>
            <pc:sldMk cId="3049799470" sldId="263"/>
            <ac:picMk id="6" creationId="{4CF853E8-AB3A-497B-A970-86E318849568}"/>
          </ac:picMkLst>
        </pc:picChg>
        <pc:picChg chg="del">
          <ac:chgData name="Cyrus Christian" userId="623ada80-6029-4ab1-9a48-49a7bb21c746" providerId="ADAL" clId="{12A013BA-0675-4593-8418-0DF207493BBF}" dt="2021-09-15T17:21:31.873" v="94" actId="478"/>
          <ac:picMkLst>
            <pc:docMk/>
            <pc:sldMk cId="3049799470" sldId="263"/>
            <ac:picMk id="7" creationId="{6C787A61-3EC3-45B1-9864-3AB1DACA7A98}"/>
          </ac:picMkLst>
        </pc:picChg>
        <pc:picChg chg="add mod">
          <ac:chgData name="Cyrus Christian" userId="623ada80-6029-4ab1-9a48-49a7bb21c746" providerId="ADAL" clId="{12A013BA-0675-4593-8418-0DF207493BBF}" dt="2021-09-15T17:22:26.035" v="98" actId="1076"/>
          <ac:picMkLst>
            <pc:docMk/>
            <pc:sldMk cId="3049799470" sldId="263"/>
            <ac:picMk id="8" creationId="{B87A695E-7482-4D03-8CBF-2B4EAA90BF8E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17:09:05.823" v="64" actId="1076"/>
        <pc:sldMkLst>
          <pc:docMk/>
          <pc:sldMk cId="2766268565" sldId="265"/>
        </pc:sldMkLst>
        <pc:spChg chg="mod">
          <ac:chgData name="Cyrus Christian" userId="623ada80-6029-4ab1-9a48-49a7bb21c746" providerId="ADAL" clId="{12A013BA-0675-4593-8418-0DF207493BBF}" dt="2021-09-15T17:08:25.324" v="56" actId="20577"/>
          <ac:spMkLst>
            <pc:docMk/>
            <pc:sldMk cId="2766268565" sldId="265"/>
            <ac:spMk id="2" creationId="{158C140F-C8F7-4BB6-B289-E6B1D819D455}"/>
          </ac:spMkLst>
        </pc:spChg>
        <pc:spChg chg="mod">
          <ac:chgData name="Cyrus Christian" userId="623ada80-6029-4ab1-9a48-49a7bb21c746" providerId="ADAL" clId="{12A013BA-0675-4593-8418-0DF207493BBF}" dt="2021-09-15T17:08:13.950" v="38" actId="20577"/>
          <ac:spMkLst>
            <pc:docMk/>
            <pc:sldMk cId="2766268565" sldId="265"/>
            <ac:spMk id="3" creationId="{BB805F65-AD3B-4FD7-BE66-628C8D26BA2D}"/>
          </ac:spMkLst>
        </pc:spChg>
        <pc:picChg chg="del mod">
          <ac:chgData name="Cyrus Christian" userId="623ada80-6029-4ab1-9a48-49a7bb21c746" providerId="ADAL" clId="{12A013BA-0675-4593-8418-0DF207493BBF}" dt="2021-09-15T17:08:28.895" v="58" actId="478"/>
          <ac:picMkLst>
            <pc:docMk/>
            <pc:sldMk cId="2766268565" sldId="265"/>
            <ac:picMk id="5" creationId="{1EF097A5-4092-43A1-8857-82ED23BBFCC1}"/>
          </ac:picMkLst>
        </pc:picChg>
        <pc:picChg chg="add mod">
          <ac:chgData name="Cyrus Christian" userId="623ada80-6029-4ab1-9a48-49a7bb21c746" providerId="ADAL" clId="{12A013BA-0675-4593-8418-0DF207493BBF}" dt="2021-09-15T17:09:05.823" v="64" actId="1076"/>
          <ac:picMkLst>
            <pc:docMk/>
            <pc:sldMk cId="2766268565" sldId="265"/>
            <ac:picMk id="6" creationId="{7E32DB5A-F66E-4027-9755-4E8EF018BA30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17:04:43.290" v="4" actId="1076"/>
        <pc:sldMkLst>
          <pc:docMk/>
          <pc:sldMk cId="1460333890" sldId="267"/>
        </pc:sldMkLst>
        <pc:picChg chg="del">
          <ac:chgData name="Cyrus Christian" userId="623ada80-6029-4ab1-9a48-49a7bb21c746" providerId="ADAL" clId="{12A013BA-0675-4593-8418-0DF207493BBF}" dt="2021-09-15T17:04:31.429" v="0" actId="478"/>
          <ac:picMkLst>
            <pc:docMk/>
            <pc:sldMk cId="1460333890" sldId="267"/>
            <ac:picMk id="4" creationId="{97ACC1D4-5317-4984-9114-5157CAEB1D82}"/>
          </ac:picMkLst>
        </pc:picChg>
        <pc:picChg chg="add mod">
          <ac:chgData name="Cyrus Christian" userId="623ada80-6029-4ab1-9a48-49a7bb21c746" providerId="ADAL" clId="{12A013BA-0675-4593-8418-0DF207493BBF}" dt="2021-09-15T17:04:43.290" v="4" actId="1076"/>
          <ac:picMkLst>
            <pc:docMk/>
            <pc:sldMk cId="1460333890" sldId="267"/>
            <ac:picMk id="6" creationId="{FBC12E9C-838A-49CC-B4BF-8769A870CF0C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18:45:12.576" v="288" actId="1036"/>
        <pc:sldMkLst>
          <pc:docMk/>
          <pc:sldMk cId="1676796918" sldId="268"/>
        </pc:sldMkLst>
        <pc:spChg chg="mod">
          <ac:chgData name="Cyrus Christian" userId="623ada80-6029-4ab1-9a48-49a7bb21c746" providerId="ADAL" clId="{12A013BA-0675-4593-8418-0DF207493BBF}" dt="2021-09-15T18:39:13.166" v="168" actId="1076"/>
          <ac:spMkLst>
            <pc:docMk/>
            <pc:sldMk cId="1676796918" sldId="268"/>
            <ac:spMk id="2" creationId="{CDCB1677-C053-4256-8C36-DC2A2CFBCAAD}"/>
          </ac:spMkLst>
        </pc:spChg>
        <pc:spChg chg="add mod">
          <ac:chgData name="Cyrus Christian" userId="623ada80-6029-4ab1-9a48-49a7bb21c746" providerId="ADAL" clId="{12A013BA-0675-4593-8418-0DF207493BBF}" dt="2021-09-15T18:45:12.576" v="288" actId="1036"/>
          <ac:spMkLst>
            <pc:docMk/>
            <pc:sldMk cId="1676796918" sldId="268"/>
            <ac:spMk id="3" creationId="{18FAC032-FD72-43DB-92D7-2D97C132F8C5}"/>
          </ac:spMkLst>
        </pc:spChg>
        <pc:spChg chg="add mod">
          <ac:chgData name="Cyrus Christian" userId="623ada80-6029-4ab1-9a48-49a7bb21c746" providerId="ADAL" clId="{12A013BA-0675-4593-8418-0DF207493BBF}" dt="2021-09-15T18:42:25.222" v="271" actId="1076"/>
          <ac:spMkLst>
            <pc:docMk/>
            <pc:sldMk cId="1676796918" sldId="268"/>
            <ac:spMk id="4" creationId="{5DC19CD3-86F3-4C44-A1FE-B90C3E4ED2CE}"/>
          </ac:spMkLst>
        </pc:spChg>
        <pc:graphicFrameChg chg="mod">
          <ac:chgData name="Cyrus Christian" userId="623ada80-6029-4ab1-9a48-49a7bb21c746" providerId="ADAL" clId="{12A013BA-0675-4593-8418-0DF207493BBF}" dt="2021-09-15T18:41:01.870" v="188"/>
          <ac:graphicFrameMkLst>
            <pc:docMk/>
            <pc:sldMk cId="1676796918" sldId="268"/>
            <ac:graphicFrameMk id="5" creationId="{7F7C787B-2CDB-4645-9CBD-3166ABB5D4BA}"/>
          </ac:graphicFrameMkLst>
        </pc:graphicFrameChg>
        <pc:picChg chg="add del mod">
          <ac:chgData name="Cyrus Christian" userId="623ada80-6029-4ab1-9a48-49a7bb21c746" providerId="ADAL" clId="{12A013BA-0675-4593-8418-0DF207493BBF}" dt="2021-09-15T18:44:52.542" v="277" actId="478"/>
          <ac:picMkLst>
            <pc:docMk/>
            <pc:sldMk cId="1676796918" sldId="268"/>
            <ac:picMk id="7" creationId="{22DC7D51-EAE3-4038-A8DD-EC2E53F23839}"/>
          </ac:picMkLst>
        </pc:picChg>
        <pc:picChg chg="add mod">
          <ac:chgData name="Cyrus Christian" userId="623ada80-6029-4ab1-9a48-49a7bb21c746" providerId="ADAL" clId="{12A013BA-0675-4593-8418-0DF207493BBF}" dt="2021-09-15T18:45:01.227" v="278" actId="1076"/>
          <ac:picMkLst>
            <pc:docMk/>
            <pc:sldMk cId="1676796918" sldId="268"/>
            <ac:picMk id="9" creationId="{64CE5D08-9A5F-45AA-ABB5-ECEA475EE32E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17:15:00.461" v="75" actId="1076"/>
        <pc:sldMkLst>
          <pc:docMk/>
          <pc:sldMk cId="1941156419" sldId="271"/>
        </pc:sldMkLst>
        <pc:picChg chg="del">
          <ac:chgData name="Cyrus Christian" userId="623ada80-6029-4ab1-9a48-49a7bb21c746" providerId="ADAL" clId="{12A013BA-0675-4593-8418-0DF207493BBF}" dt="2021-09-15T17:14:49.451" v="71" actId="478"/>
          <ac:picMkLst>
            <pc:docMk/>
            <pc:sldMk cId="1941156419" sldId="271"/>
            <ac:picMk id="4" creationId="{3C569EC9-4A0A-4098-894E-29CAEECAE270}"/>
          </ac:picMkLst>
        </pc:picChg>
        <pc:picChg chg="add mod">
          <ac:chgData name="Cyrus Christian" userId="623ada80-6029-4ab1-9a48-49a7bb21c746" providerId="ADAL" clId="{12A013BA-0675-4593-8418-0DF207493BBF}" dt="2021-09-15T17:15:00.461" v="75" actId="1076"/>
          <ac:picMkLst>
            <pc:docMk/>
            <pc:sldMk cId="1941156419" sldId="271"/>
            <ac:picMk id="7" creationId="{C8405DA4-C0AB-42BB-B99C-1C55187DD651}"/>
          </ac:picMkLst>
        </pc:picChg>
      </pc:sldChg>
      <pc:sldChg chg="del">
        <pc:chgData name="Cyrus Christian" userId="623ada80-6029-4ab1-9a48-49a7bb21c746" providerId="ADAL" clId="{12A013BA-0675-4593-8418-0DF207493BBF}" dt="2021-09-15T20:57:39.882" v="932" actId="2696"/>
        <pc:sldMkLst>
          <pc:docMk/>
          <pc:sldMk cId="2000959686" sldId="272"/>
        </pc:sldMkLst>
      </pc:sldChg>
      <pc:sldChg chg="addSp delSp modSp mod">
        <pc:chgData name="Cyrus Christian" userId="623ada80-6029-4ab1-9a48-49a7bb21c746" providerId="ADAL" clId="{12A013BA-0675-4593-8418-0DF207493BBF}" dt="2021-09-15T20:48:51.279" v="849" actId="22"/>
        <pc:sldMkLst>
          <pc:docMk/>
          <pc:sldMk cId="4033846545" sldId="273"/>
        </pc:sldMkLst>
        <pc:spChg chg="mod">
          <ac:chgData name="Cyrus Christian" userId="623ada80-6029-4ab1-9a48-49a7bb21c746" providerId="ADAL" clId="{12A013BA-0675-4593-8418-0DF207493BBF}" dt="2021-09-15T20:41:28.775" v="824" actId="26606"/>
          <ac:spMkLst>
            <pc:docMk/>
            <pc:sldMk cId="4033846545" sldId="273"/>
            <ac:spMk id="3" creationId="{3D8B309B-40C5-44F4-BEF1-4F60420EF008}"/>
          </ac:spMkLst>
        </pc:spChg>
        <pc:spChg chg="del">
          <ac:chgData name="Cyrus Christian" userId="623ada80-6029-4ab1-9a48-49a7bb21c746" providerId="ADAL" clId="{12A013BA-0675-4593-8418-0DF207493BBF}" dt="2021-09-15T20:41:28.775" v="824" actId="26606"/>
          <ac:spMkLst>
            <pc:docMk/>
            <pc:sldMk cId="4033846545" sldId="273"/>
            <ac:spMk id="10" creationId="{F4979F40-3A44-4CCB-9EB7-F8318BCE576B}"/>
          </ac:spMkLst>
        </pc:spChg>
        <pc:spChg chg="del">
          <ac:chgData name="Cyrus Christian" userId="623ada80-6029-4ab1-9a48-49a7bb21c746" providerId="ADAL" clId="{12A013BA-0675-4593-8418-0DF207493BBF}" dt="2021-09-15T20:41:28.775" v="824" actId="26606"/>
          <ac:spMkLst>
            <pc:docMk/>
            <pc:sldMk cId="4033846545" sldId="273"/>
            <ac:spMk id="14" creationId="{AFD071FA-0514-4371-9568-86216A1F4658}"/>
          </ac:spMkLst>
        </pc:spChg>
        <pc:spChg chg="del">
          <ac:chgData name="Cyrus Christian" userId="623ada80-6029-4ab1-9a48-49a7bb21c746" providerId="ADAL" clId="{12A013BA-0675-4593-8418-0DF207493BBF}" dt="2021-09-15T20:41:28.775" v="824" actId="26606"/>
          <ac:spMkLst>
            <pc:docMk/>
            <pc:sldMk cId="4033846545" sldId="273"/>
            <ac:spMk id="16" creationId="{5211DDA4-E7B5-4325-A844-B7F59B084BA7}"/>
          </ac:spMkLst>
        </pc:spChg>
        <pc:spChg chg="add">
          <ac:chgData name="Cyrus Christian" userId="623ada80-6029-4ab1-9a48-49a7bb21c746" providerId="ADAL" clId="{12A013BA-0675-4593-8418-0DF207493BBF}" dt="2021-09-15T20:41:28.775" v="824" actId="26606"/>
          <ac:spMkLst>
            <pc:docMk/>
            <pc:sldMk cId="4033846545" sldId="273"/>
            <ac:spMk id="23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0:41:28.775" v="824" actId="26606"/>
          <ac:spMkLst>
            <pc:docMk/>
            <pc:sldMk cId="4033846545" sldId="273"/>
            <ac:spMk id="27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0:41:21.492" v="821" actId="478"/>
          <ac:picMkLst>
            <pc:docMk/>
            <pc:sldMk cId="4033846545" sldId="273"/>
            <ac:picMk id="5" creationId="{2BCCAB4A-79DE-4524-BBED-7C12CAAE281A}"/>
          </ac:picMkLst>
        </pc:picChg>
        <pc:picChg chg="add mod">
          <ac:chgData name="Cyrus Christian" userId="623ada80-6029-4ab1-9a48-49a7bb21c746" providerId="ADAL" clId="{12A013BA-0675-4593-8418-0DF207493BBF}" dt="2021-09-15T20:41:28.775" v="824" actId="26606"/>
          <ac:picMkLst>
            <pc:docMk/>
            <pc:sldMk cId="4033846545" sldId="273"/>
            <ac:picMk id="6" creationId="{565EAA81-D824-4C90-A2A1-7C8ADCA5E0F3}"/>
          </ac:picMkLst>
        </pc:picChg>
        <pc:picChg chg="add del">
          <ac:chgData name="Cyrus Christian" userId="623ada80-6029-4ab1-9a48-49a7bb21c746" providerId="ADAL" clId="{12A013BA-0675-4593-8418-0DF207493BBF}" dt="2021-09-15T20:48:51.279" v="849" actId="22"/>
          <ac:picMkLst>
            <pc:docMk/>
            <pc:sldMk cId="4033846545" sldId="273"/>
            <ac:picMk id="8" creationId="{0FDB4EFA-0273-44E5-86F0-40C8A6C587CA}"/>
          </ac:picMkLst>
        </pc:picChg>
        <pc:picChg chg="del">
          <ac:chgData name="Cyrus Christian" userId="623ada80-6029-4ab1-9a48-49a7bb21c746" providerId="ADAL" clId="{12A013BA-0675-4593-8418-0DF207493BBF}" dt="2021-09-15T20:41:28.775" v="824" actId="26606"/>
          <ac:picMkLst>
            <pc:docMk/>
            <pc:sldMk cId="4033846545" sldId="273"/>
            <ac:picMk id="12" creationId="{15291D39-6B03-4BB5-BFC6-CBF11E90BFD6}"/>
          </ac:picMkLst>
        </pc:picChg>
        <pc:picChg chg="del">
          <ac:chgData name="Cyrus Christian" userId="623ada80-6029-4ab1-9a48-49a7bb21c746" providerId="ADAL" clId="{12A013BA-0675-4593-8418-0DF207493BBF}" dt="2021-09-15T20:41:28.775" v="824" actId="26606"/>
          <ac:picMkLst>
            <pc:docMk/>
            <pc:sldMk cId="4033846545" sldId="273"/>
            <ac:picMk id="18" creationId="{0D58E222-6309-4F79-AC20-9D3C69CD9B16}"/>
          </ac:picMkLst>
        </pc:picChg>
        <pc:picChg chg="add">
          <ac:chgData name="Cyrus Christian" userId="623ada80-6029-4ab1-9a48-49a7bb21c746" providerId="ADAL" clId="{12A013BA-0675-4593-8418-0DF207493BBF}" dt="2021-09-15T20:41:28.775" v="824" actId="26606"/>
          <ac:picMkLst>
            <pc:docMk/>
            <pc:sldMk cId="4033846545" sldId="273"/>
            <ac:picMk id="25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0:41:28.775" v="824" actId="26606"/>
          <ac:picMkLst>
            <pc:docMk/>
            <pc:sldMk cId="4033846545" sldId="273"/>
            <ac:picMk id="29" creationId="{E92B246D-47CC-40F8-8DE7-B65D409E945E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20:59:38.912" v="937" actId="26606"/>
        <pc:sldMkLst>
          <pc:docMk/>
          <pc:sldMk cId="3609204925" sldId="274"/>
        </pc:sldMkLst>
        <pc:spChg chg="mod">
          <ac:chgData name="Cyrus Christian" userId="623ada80-6029-4ab1-9a48-49a7bb21c746" providerId="ADAL" clId="{12A013BA-0675-4593-8418-0DF207493BBF}" dt="2021-09-15T20:59:38.912" v="937" actId="26606"/>
          <ac:spMkLst>
            <pc:docMk/>
            <pc:sldMk cId="3609204925" sldId="274"/>
            <ac:spMk id="3" creationId="{66562E38-7071-4667-9F20-1FE46F077DC7}"/>
          </ac:spMkLst>
        </pc:spChg>
        <pc:spChg chg="del">
          <ac:chgData name="Cyrus Christian" userId="623ada80-6029-4ab1-9a48-49a7bb21c746" providerId="ADAL" clId="{12A013BA-0675-4593-8418-0DF207493BBF}" dt="2021-09-15T20:59:38.912" v="937" actId="26606"/>
          <ac:spMkLst>
            <pc:docMk/>
            <pc:sldMk cId="3609204925" sldId="274"/>
            <ac:spMk id="9" creationId="{F4979F40-3A44-4CCB-9EB7-F8318BCE576B}"/>
          </ac:spMkLst>
        </pc:spChg>
        <pc:spChg chg="del">
          <ac:chgData name="Cyrus Christian" userId="623ada80-6029-4ab1-9a48-49a7bb21c746" providerId="ADAL" clId="{12A013BA-0675-4593-8418-0DF207493BBF}" dt="2021-09-15T20:59:38.912" v="937" actId="26606"/>
          <ac:spMkLst>
            <pc:docMk/>
            <pc:sldMk cId="3609204925" sldId="274"/>
            <ac:spMk id="13" creationId="{AFD071FA-0514-4371-9568-86216A1F4658}"/>
          </ac:spMkLst>
        </pc:spChg>
        <pc:spChg chg="del">
          <ac:chgData name="Cyrus Christian" userId="623ada80-6029-4ab1-9a48-49a7bb21c746" providerId="ADAL" clId="{12A013BA-0675-4593-8418-0DF207493BBF}" dt="2021-09-15T20:59:38.912" v="937" actId="26606"/>
          <ac:spMkLst>
            <pc:docMk/>
            <pc:sldMk cId="3609204925" sldId="274"/>
            <ac:spMk id="15" creationId="{5211DDA4-E7B5-4325-A844-B7F59B084BA7}"/>
          </ac:spMkLst>
        </pc:spChg>
        <pc:spChg chg="add">
          <ac:chgData name="Cyrus Christian" userId="623ada80-6029-4ab1-9a48-49a7bb21c746" providerId="ADAL" clId="{12A013BA-0675-4593-8418-0DF207493BBF}" dt="2021-09-15T20:59:38.912" v="937" actId="26606"/>
          <ac:spMkLst>
            <pc:docMk/>
            <pc:sldMk cId="3609204925" sldId="274"/>
            <ac:spMk id="22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0:59:38.912" v="937" actId="26606"/>
          <ac:spMkLst>
            <pc:docMk/>
            <pc:sldMk cId="3609204925" sldId="274"/>
            <ac:spMk id="26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0:59:35.547" v="935" actId="478"/>
          <ac:picMkLst>
            <pc:docMk/>
            <pc:sldMk cId="3609204925" sldId="274"/>
            <ac:picMk id="4" creationId="{13AC7D4A-EE02-4F11-A9A2-F4962566E137}"/>
          </ac:picMkLst>
        </pc:picChg>
        <pc:picChg chg="add mod">
          <ac:chgData name="Cyrus Christian" userId="623ada80-6029-4ab1-9a48-49a7bb21c746" providerId="ADAL" clId="{12A013BA-0675-4593-8418-0DF207493BBF}" dt="2021-09-15T20:59:38.912" v="937" actId="26606"/>
          <ac:picMkLst>
            <pc:docMk/>
            <pc:sldMk cId="3609204925" sldId="274"/>
            <ac:picMk id="6" creationId="{89964961-1A39-47E6-9A46-4E750CBA3AD5}"/>
          </ac:picMkLst>
        </pc:picChg>
        <pc:picChg chg="del">
          <ac:chgData name="Cyrus Christian" userId="623ada80-6029-4ab1-9a48-49a7bb21c746" providerId="ADAL" clId="{12A013BA-0675-4593-8418-0DF207493BBF}" dt="2021-09-15T20:59:38.912" v="937" actId="26606"/>
          <ac:picMkLst>
            <pc:docMk/>
            <pc:sldMk cId="3609204925" sldId="274"/>
            <ac:picMk id="11" creationId="{15291D39-6B03-4BB5-BFC6-CBF11E90BFD6}"/>
          </ac:picMkLst>
        </pc:picChg>
        <pc:picChg chg="del">
          <ac:chgData name="Cyrus Christian" userId="623ada80-6029-4ab1-9a48-49a7bb21c746" providerId="ADAL" clId="{12A013BA-0675-4593-8418-0DF207493BBF}" dt="2021-09-15T20:59:38.912" v="937" actId="26606"/>
          <ac:picMkLst>
            <pc:docMk/>
            <pc:sldMk cId="3609204925" sldId="274"/>
            <ac:picMk id="17" creationId="{0D58E222-6309-4F79-AC20-9D3C69CD9B16}"/>
          </ac:picMkLst>
        </pc:picChg>
        <pc:picChg chg="add">
          <ac:chgData name="Cyrus Christian" userId="623ada80-6029-4ab1-9a48-49a7bb21c746" providerId="ADAL" clId="{12A013BA-0675-4593-8418-0DF207493BBF}" dt="2021-09-15T20:59:38.912" v="937" actId="26606"/>
          <ac:picMkLst>
            <pc:docMk/>
            <pc:sldMk cId="3609204925" sldId="274"/>
            <ac:picMk id="24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0:59:38.912" v="937" actId="26606"/>
          <ac:picMkLst>
            <pc:docMk/>
            <pc:sldMk cId="3609204925" sldId="274"/>
            <ac:picMk id="28" creationId="{E92B246D-47CC-40F8-8DE7-B65D409E945E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20:46:49.682" v="841" actId="26606"/>
        <pc:sldMkLst>
          <pc:docMk/>
          <pc:sldMk cId="3906516943" sldId="275"/>
        </pc:sldMkLst>
        <pc:spChg chg="mod">
          <ac:chgData name="Cyrus Christian" userId="623ada80-6029-4ab1-9a48-49a7bb21c746" providerId="ADAL" clId="{12A013BA-0675-4593-8418-0DF207493BBF}" dt="2021-09-15T20:46:46.066" v="840" actId="20577"/>
          <ac:spMkLst>
            <pc:docMk/>
            <pc:sldMk cId="3906516943" sldId="275"/>
            <ac:spMk id="3" creationId="{6D4118DC-43D7-4F16-BBF4-67A00B57D0B1}"/>
          </ac:spMkLst>
        </pc:spChg>
        <pc:spChg chg="del">
          <ac:chgData name="Cyrus Christian" userId="623ada80-6029-4ab1-9a48-49a7bb21c746" providerId="ADAL" clId="{12A013BA-0675-4593-8418-0DF207493BBF}" dt="2021-09-15T20:46:28.969" v="836" actId="26606"/>
          <ac:spMkLst>
            <pc:docMk/>
            <pc:sldMk cId="3906516943" sldId="275"/>
            <ac:spMk id="9" creationId="{F4979F40-3A44-4CCB-9EB7-F8318BCE576B}"/>
          </ac:spMkLst>
        </pc:spChg>
        <pc:spChg chg="del">
          <ac:chgData name="Cyrus Christian" userId="623ada80-6029-4ab1-9a48-49a7bb21c746" providerId="ADAL" clId="{12A013BA-0675-4593-8418-0DF207493BBF}" dt="2021-09-15T20:46:28.969" v="836" actId="26606"/>
          <ac:spMkLst>
            <pc:docMk/>
            <pc:sldMk cId="3906516943" sldId="275"/>
            <ac:spMk id="13" creationId="{AFD071FA-0514-4371-9568-86216A1F4658}"/>
          </ac:spMkLst>
        </pc:spChg>
        <pc:spChg chg="del">
          <ac:chgData name="Cyrus Christian" userId="623ada80-6029-4ab1-9a48-49a7bb21c746" providerId="ADAL" clId="{12A013BA-0675-4593-8418-0DF207493BBF}" dt="2021-09-15T20:46:28.969" v="836" actId="26606"/>
          <ac:spMkLst>
            <pc:docMk/>
            <pc:sldMk cId="3906516943" sldId="275"/>
            <ac:spMk id="15" creationId="{5211DDA4-E7B5-4325-A844-B7F59B084BA7}"/>
          </ac:spMkLst>
        </pc:spChg>
        <pc:spChg chg="add del">
          <ac:chgData name="Cyrus Christian" userId="623ada80-6029-4ab1-9a48-49a7bb21c746" providerId="ADAL" clId="{12A013BA-0675-4593-8418-0DF207493BBF}" dt="2021-09-15T20:46:49.682" v="841" actId="26606"/>
          <ac:spMkLst>
            <pc:docMk/>
            <pc:sldMk cId="3906516943" sldId="275"/>
            <ac:spMk id="22" creationId="{C610D2AE-07EF-436A-9755-AA8DF4B933A4}"/>
          </ac:spMkLst>
        </pc:spChg>
        <pc:spChg chg="add del">
          <ac:chgData name="Cyrus Christian" userId="623ada80-6029-4ab1-9a48-49a7bb21c746" providerId="ADAL" clId="{12A013BA-0675-4593-8418-0DF207493BBF}" dt="2021-09-15T20:46:49.682" v="841" actId="26606"/>
          <ac:spMkLst>
            <pc:docMk/>
            <pc:sldMk cId="3906516943" sldId="275"/>
            <ac:spMk id="26" creationId="{CF2D8AD5-434A-4C0E-9F5B-C1AFD645F364}"/>
          </ac:spMkLst>
        </pc:spChg>
        <pc:spChg chg="add">
          <ac:chgData name="Cyrus Christian" userId="623ada80-6029-4ab1-9a48-49a7bb21c746" providerId="ADAL" clId="{12A013BA-0675-4593-8418-0DF207493BBF}" dt="2021-09-15T20:46:49.682" v="841" actId="26606"/>
          <ac:spMkLst>
            <pc:docMk/>
            <pc:sldMk cId="3906516943" sldId="275"/>
            <ac:spMk id="33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0:46:49.682" v="841" actId="26606"/>
          <ac:spMkLst>
            <pc:docMk/>
            <pc:sldMk cId="3906516943" sldId="275"/>
            <ac:spMk id="37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0:46:25.942" v="834" actId="478"/>
          <ac:picMkLst>
            <pc:docMk/>
            <pc:sldMk cId="3906516943" sldId="275"/>
            <ac:picMk id="4" creationId="{75E2A338-DD3B-4114-917A-054942186C27}"/>
          </ac:picMkLst>
        </pc:picChg>
        <pc:picChg chg="add mod">
          <ac:chgData name="Cyrus Christian" userId="623ada80-6029-4ab1-9a48-49a7bb21c746" providerId="ADAL" clId="{12A013BA-0675-4593-8418-0DF207493BBF}" dt="2021-09-15T20:46:28.969" v="836" actId="26606"/>
          <ac:picMkLst>
            <pc:docMk/>
            <pc:sldMk cId="3906516943" sldId="275"/>
            <ac:picMk id="6" creationId="{B7597D1E-EABE-43ED-8EE6-CCA7A6078B09}"/>
          </ac:picMkLst>
        </pc:picChg>
        <pc:picChg chg="del">
          <ac:chgData name="Cyrus Christian" userId="623ada80-6029-4ab1-9a48-49a7bb21c746" providerId="ADAL" clId="{12A013BA-0675-4593-8418-0DF207493BBF}" dt="2021-09-15T20:46:28.969" v="836" actId="26606"/>
          <ac:picMkLst>
            <pc:docMk/>
            <pc:sldMk cId="3906516943" sldId="275"/>
            <ac:picMk id="11" creationId="{15291D39-6B03-4BB5-BFC6-CBF11E90BFD6}"/>
          </ac:picMkLst>
        </pc:picChg>
        <pc:picChg chg="del">
          <ac:chgData name="Cyrus Christian" userId="623ada80-6029-4ab1-9a48-49a7bb21c746" providerId="ADAL" clId="{12A013BA-0675-4593-8418-0DF207493BBF}" dt="2021-09-15T20:46:28.969" v="836" actId="26606"/>
          <ac:picMkLst>
            <pc:docMk/>
            <pc:sldMk cId="3906516943" sldId="275"/>
            <ac:picMk id="17" creationId="{0D58E222-6309-4F79-AC20-9D3C69CD9B16}"/>
          </ac:picMkLst>
        </pc:picChg>
        <pc:picChg chg="add del">
          <ac:chgData name="Cyrus Christian" userId="623ada80-6029-4ab1-9a48-49a7bb21c746" providerId="ADAL" clId="{12A013BA-0675-4593-8418-0DF207493BBF}" dt="2021-09-15T20:46:49.682" v="841" actId="26606"/>
          <ac:picMkLst>
            <pc:docMk/>
            <pc:sldMk cId="3906516943" sldId="275"/>
            <ac:picMk id="24" creationId="{6CACDD17-9043-46DF-882D-420365B79C18}"/>
          </ac:picMkLst>
        </pc:picChg>
        <pc:picChg chg="add del">
          <ac:chgData name="Cyrus Christian" userId="623ada80-6029-4ab1-9a48-49a7bb21c746" providerId="ADAL" clId="{12A013BA-0675-4593-8418-0DF207493BBF}" dt="2021-09-15T20:46:49.682" v="841" actId="26606"/>
          <ac:picMkLst>
            <pc:docMk/>
            <pc:sldMk cId="3906516943" sldId="275"/>
            <ac:picMk id="28" creationId="{E92B246D-47CC-40F8-8DE7-B65D409E945E}"/>
          </ac:picMkLst>
        </pc:picChg>
        <pc:picChg chg="add">
          <ac:chgData name="Cyrus Christian" userId="623ada80-6029-4ab1-9a48-49a7bb21c746" providerId="ADAL" clId="{12A013BA-0675-4593-8418-0DF207493BBF}" dt="2021-09-15T20:46:49.682" v="841" actId="26606"/>
          <ac:picMkLst>
            <pc:docMk/>
            <pc:sldMk cId="3906516943" sldId="275"/>
            <ac:picMk id="35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0:46:49.682" v="841" actId="26606"/>
          <ac:picMkLst>
            <pc:docMk/>
            <pc:sldMk cId="3906516943" sldId="275"/>
            <ac:picMk id="39" creationId="{E92B246D-47CC-40F8-8DE7-B65D409E945E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17:11:35.163" v="70" actId="1076"/>
        <pc:sldMkLst>
          <pc:docMk/>
          <pc:sldMk cId="161493628" sldId="276"/>
        </pc:sldMkLst>
        <pc:picChg chg="del">
          <ac:chgData name="Cyrus Christian" userId="623ada80-6029-4ab1-9a48-49a7bb21c746" providerId="ADAL" clId="{12A013BA-0675-4593-8418-0DF207493BBF}" dt="2021-09-15T17:11:21.559" v="65" actId="478"/>
          <ac:picMkLst>
            <pc:docMk/>
            <pc:sldMk cId="161493628" sldId="276"/>
            <ac:picMk id="4" creationId="{8020BA6B-E5C7-494A-ACF5-A957DCA01040}"/>
          </ac:picMkLst>
        </pc:picChg>
        <pc:picChg chg="add mod">
          <ac:chgData name="Cyrus Christian" userId="623ada80-6029-4ab1-9a48-49a7bb21c746" providerId="ADAL" clId="{12A013BA-0675-4593-8418-0DF207493BBF}" dt="2021-09-15T17:11:35.163" v="70" actId="1076"/>
          <ac:picMkLst>
            <pc:docMk/>
            <pc:sldMk cId="161493628" sldId="276"/>
            <ac:picMk id="6" creationId="{6D70B59F-AD2F-4784-AD26-97392A6B0E07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21:00:13.966" v="940" actId="26606"/>
        <pc:sldMkLst>
          <pc:docMk/>
          <pc:sldMk cId="1983011996" sldId="278"/>
        </pc:sldMkLst>
        <pc:spChg chg="mod">
          <ac:chgData name="Cyrus Christian" userId="623ada80-6029-4ab1-9a48-49a7bb21c746" providerId="ADAL" clId="{12A013BA-0675-4593-8418-0DF207493BBF}" dt="2021-09-15T21:00:13.966" v="940" actId="26606"/>
          <ac:spMkLst>
            <pc:docMk/>
            <pc:sldMk cId="1983011996" sldId="278"/>
            <ac:spMk id="3" creationId="{3198885B-0BF7-4CE2-955A-F0745DDABB79}"/>
          </ac:spMkLst>
        </pc:spChg>
        <pc:spChg chg="del">
          <ac:chgData name="Cyrus Christian" userId="623ada80-6029-4ab1-9a48-49a7bb21c746" providerId="ADAL" clId="{12A013BA-0675-4593-8418-0DF207493BBF}" dt="2021-09-15T21:00:13.966" v="940" actId="26606"/>
          <ac:spMkLst>
            <pc:docMk/>
            <pc:sldMk cId="1983011996" sldId="278"/>
            <ac:spMk id="9" creationId="{F4979F40-3A44-4CCB-9EB7-F8318BCE576B}"/>
          </ac:spMkLst>
        </pc:spChg>
        <pc:spChg chg="del">
          <ac:chgData name="Cyrus Christian" userId="623ada80-6029-4ab1-9a48-49a7bb21c746" providerId="ADAL" clId="{12A013BA-0675-4593-8418-0DF207493BBF}" dt="2021-09-15T21:00:13.966" v="940" actId="26606"/>
          <ac:spMkLst>
            <pc:docMk/>
            <pc:sldMk cId="1983011996" sldId="278"/>
            <ac:spMk id="13" creationId="{AFD071FA-0514-4371-9568-86216A1F4658}"/>
          </ac:spMkLst>
        </pc:spChg>
        <pc:spChg chg="del">
          <ac:chgData name="Cyrus Christian" userId="623ada80-6029-4ab1-9a48-49a7bb21c746" providerId="ADAL" clId="{12A013BA-0675-4593-8418-0DF207493BBF}" dt="2021-09-15T21:00:13.966" v="940" actId="26606"/>
          <ac:spMkLst>
            <pc:docMk/>
            <pc:sldMk cId="1983011996" sldId="278"/>
            <ac:spMk id="15" creationId="{5211DDA4-E7B5-4325-A844-B7F59B084BA7}"/>
          </ac:spMkLst>
        </pc:spChg>
        <pc:spChg chg="add">
          <ac:chgData name="Cyrus Christian" userId="623ada80-6029-4ab1-9a48-49a7bb21c746" providerId="ADAL" clId="{12A013BA-0675-4593-8418-0DF207493BBF}" dt="2021-09-15T21:00:13.966" v="940" actId="26606"/>
          <ac:spMkLst>
            <pc:docMk/>
            <pc:sldMk cId="1983011996" sldId="278"/>
            <ac:spMk id="22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1:00:13.966" v="940" actId="26606"/>
          <ac:spMkLst>
            <pc:docMk/>
            <pc:sldMk cId="1983011996" sldId="278"/>
            <ac:spMk id="26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1:00:11.201" v="938" actId="478"/>
          <ac:picMkLst>
            <pc:docMk/>
            <pc:sldMk cId="1983011996" sldId="278"/>
            <ac:picMk id="4" creationId="{2561791A-970F-48A0-B35E-878B39A60F44}"/>
          </ac:picMkLst>
        </pc:picChg>
        <pc:picChg chg="add mod">
          <ac:chgData name="Cyrus Christian" userId="623ada80-6029-4ab1-9a48-49a7bb21c746" providerId="ADAL" clId="{12A013BA-0675-4593-8418-0DF207493BBF}" dt="2021-09-15T21:00:13.966" v="940" actId="26606"/>
          <ac:picMkLst>
            <pc:docMk/>
            <pc:sldMk cId="1983011996" sldId="278"/>
            <ac:picMk id="6" creationId="{EFFABF94-ADC2-476D-9E78-E8955301CDEC}"/>
          </ac:picMkLst>
        </pc:picChg>
        <pc:picChg chg="del">
          <ac:chgData name="Cyrus Christian" userId="623ada80-6029-4ab1-9a48-49a7bb21c746" providerId="ADAL" clId="{12A013BA-0675-4593-8418-0DF207493BBF}" dt="2021-09-15T21:00:13.966" v="940" actId="26606"/>
          <ac:picMkLst>
            <pc:docMk/>
            <pc:sldMk cId="1983011996" sldId="278"/>
            <ac:picMk id="11" creationId="{15291D39-6B03-4BB5-BFC6-CBF11E90BFD6}"/>
          </ac:picMkLst>
        </pc:picChg>
        <pc:picChg chg="del">
          <ac:chgData name="Cyrus Christian" userId="623ada80-6029-4ab1-9a48-49a7bb21c746" providerId="ADAL" clId="{12A013BA-0675-4593-8418-0DF207493BBF}" dt="2021-09-15T21:00:13.966" v="940" actId="26606"/>
          <ac:picMkLst>
            <pc:docMk/>
            <pc:sldMk cId="1983011996" sldId="278"/>
            <ac:picMk id="17" creationId="{0D58E222-6309-4F79-AC20-9D3C69CD9B16}"/>
          </ac:picMkLst>
        </pc:picChg>
        <pc:picChg chg="add">
          <ac:chgData name="Cyrus Christian" userId="623ada80-6029-4ab1-9a48-49a7bb21c746" providerId="ADAL" clId="{12A013BA-0675-4593-8418-0DF207493BBF}" dt="2021-09-15T21:00:13.966" v="940" actId="26606"/>
          <ac:picMkLst>
            <pc:docMk/>
            <pc:sldMk cId="1983011996" sldId="278"/>
            <ac:picMk id="24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1:00:13.966" v="940" actId="26606"/>
          <ac:picMkLst>
            <pc:docMk/>
            <pc:sldMk cId="1983011996" sldId="278"/>
            <ac:picMk id="28" creationId="{E92B246D-47CC-40F8-8DE7-B65D409E945E}"/>
          </ac:picMkLst>
        </pc:picChg>
      </pc:sldChg>
      <pc:sldChg chg="addSp delSp modSp del mod">
        <pc:chgData name="Cyrus Christian" userId="623ada80-6029-4ab1-9a48-49a7bb21c746" providerId="ADAL" clId="{12A013BA-0675-4593-8418-0DF207493BBF}" dt="2021-09-15T20:52:28.757" v="928" actId="2696"/>
        <pc:sldMkLst>
          <pc:docMk/>
          <pc:sldMk cId="1715334479" sldId="279"/>
        </pc:sldMkLst>
        <pc:spChg chg="mod">
          <ac:chgData name="Cyrus Christian" userId="623ada80-6029-4ab1-9a48-49a7bb21c746" providerId="ADAL" clId="{12A013BA-0675-4593-8418-0DF207493BBF}" dt="2021-09-15T20:48:08.879" v="845" actId="5793"/>
          <ac:spMkLst>
            <pc:docMk/>
            <pc:sldMk cId="1715334479" sldId="279"/>
            <ac:spMk id="4" creationId="{529792B6-52A4-4BF6-A0A6-3E473E57C170}"/>
          </ac:spMkLst>
        </pc:spChg>
        <pc:picChg chg="add del">
          <ac:chgData name="Cyrus Christian" userId="623ada80-6029-4ab1-9a48-49a7bb21c746" providerId="ADAL" clId="{12A013BA-0675-4593-8418-0DF207493BBF}" dt="2021-09-15T20:48:42.882" v="847" actId="22"/>
          <ac:picMkLst>
            <pc:docMk/>
            <pc:sldMk cId="1715334479" sldId="279"/>
            <ac:picMk id="5" creationId="{A01D1686-C1BF-4F4F-96A6-91D6505DCBCB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21:04:53.746" v="1019" actId="313"/>
        <pc:sldMkLst>
          <pc:docMk/>
          <pc:sldMk cId="677679910" sldId="280"/>
        </pc:sldMkLst>
        <pc:spChg chg="mod">
          <ac:chgData name="Cyrus Christian" userId="623ada80-6029-4ab1-9a48-49a7bb21c746" providerId="ADAL" clId="{12A013BA-0675-4593-8418-0DF207493BBF}" dt="2021-09-15T21:04:53.746" v="1019" actId="313"/>
          <ac:spMkLst>
            <pc:docMk/>
            <pc:sldMk cId="677679910" sldId="280"/>
            <ac:spMk id="2" creationId="{52C1B083-2A87-43E3-BA89-ED8FF1558A9E}"/>
          </ac:spMkLst>
        </pc:spChg>
        <pc:spChg chg="mod">
          <ac:chgData name="Cyrus Christian" userId="623ada80-6029-4ab1-9a48-49a7bb21c746" providerId="ADAL" clId="{12A013BA-0675-4593-8418-0DF207493BBF}" dt="2021-09-15T21:00:38.147" v="943" actId="26606"/>
          <ac:spMkLst>
            <pc:docMk/>
            <pc:sldMk cId="677679910" sldId="280"/>
            <ac:spMk id="3" creationId="{D1B5955C-53CA-4D0A-8421-242B5345B0B8}"/>
          </ac:spMkLst>
        </pc:spChg>
        <pc:spChg chg="del">
          <ac:chgData name="Cyrus Christian" userId="623ada80-6029-4ab1-9a48-49a7bb21c746" providerId="ADAL" clId="{12A013BA-0675-4593-8418-0DF207493BBF}" dt="2021-09-15T21:00:38.147" v="943" actId="26606"/>
          <ac:spMkLst>
            <pc:docMk/>
            <pc:sldMk cId="677679910" sldId="280"/>
            <ac:spMk id="9" creationId="{F4979F40-3A44-4CCB-9EB7-F8318BCE576B}"/>
          </ac:spMkLst>
        </pc:spChg>
        <pc:spChg chg="del">
          <ac:chgData name="Cyrus Christian" userId="623ada80-6029-4ab1-9a48-49a7bb21c746" providerId="ADAL" clId="{12A013BA-0675-4593-8418-0DF207493BBF}" dt="2021-09-15T21:00:38.147" v="943" actId="26606"/>
          <ac:spMkLst>
            <pc:docMk/>
            <pc:sldMk cId="677679910" sldId="280"/>
            <ac:spMk id="13" creationId="{AFD071FA-0514-4371-9568-86216A1F4658}"/>
          </ac:spMkLst>
        </pc:spChg>
        <pc:spChg chg="del">
          <ac:chgData name="Cyrus Christian" userId="623ada80-6029-4ab1-9a48-49a7bb21c746" providerId="ADAL" clId="{12A013BA-0675-4593-8418-0DF207493BBF}" dt="2021-09-15T21:00:38.147" v="943" actId="26606"/>
          <ac:spMkLst>
            <pc:docMk/>
            <pc:sldMk cId="677679910" sldId="280"/>
            <ac:spMk id="15" creationId="{5211DDA4-E7B5-4325-A844-B7F59B084BA7}"/>
          </ac:spMkLst>
        </pc:spChg>
        <pc:spChg chg="add">
          <ac:chgData name="Cyrus Christian" userId="623ada80-6029-4ab1-9a48-49a7bb21c746" providerId="ADAL" clId="{12A013BA-0675-4593-8418-0DF207493BBF}" dt="2021-09-15T21:00:38.147" v="943" actId="26606"/>
          <ac:spMkLst>
            <pc:docMk/>
            <pc:sldMk cId="677679910" sldId="280"/>
            <ac:spMk id="22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1:00:38.147" v="943" actId="26606"/>
          <ac:spMkLst>
            <pc:docMk/>
            <pc:sldMk cId="677679910" sldId="280"/>
            <ac:spMk id="26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1:00:35.044" v="941" actId="478"/>
          <ac:picMkLst>
            <pc:docMk/>
            <pc:sldMk cId="677679910" sldId="280"/>
            <ac:picMk id="4" creationId="{4F2DE9B6-DE59-4F5B-A854-1C11EC6A87F0}"/>
          </ac:picMkLst>
        </pc:picChg>
        <pc:picChg chg="add mod">
          <ac:chgData name="Cyrus Christian" userId="623ada80-6029-4ab1-9a48-49a7bb21c746" providerId="ADAL" clId="{12A013BA-0675-4593-8418-0DF207493BBF}" dt="2021-09-15T21:00:38.147" v="943" actId="26606"/>
          <ac:picMkLst>
            <pc:docMk/>
            <pc:sldMk cId="677679910" sldId="280"/>
            <ac:picMk id="6" creationId="{D1B68ACF-84A2-4459-BDA9-0F5B251F5692}"/>
          </ac:picMkLst>
        </pc:picChg>
        <pc:picChg chg="del">
          <ac:chgData name="Cyrus Christian" userId="623ada80-6029-4ab1-9a48-49a7bb21c746" providerId="ADAL" clId="{12A013BA-0675-4593-8418-0DF207493BBF}" dt="2021-09-15T21:00:38.147" v="943" actId="26606"/>
          <ac:picMkLst>
            <pc:docMk/>
            <pc:sldMk cId="677679910" sldId="280"/>
            <ac:picMk id="11" creationId="{15291D39-6B03-4BB5-BFC6-CBF11E90BFD6}"/>
          </ac:picMkLst>
        </pc:picChg>
        <pc:picChg chg="del">
          <ac:chgData name="Cyrus Christian" userId="623ada80-6029-4ab1-9a48-49a7bb21c746" providerId="ADAL" clId="{12A013BA-0675-4593-8418-0DF207493BBF}" dt="2021-09-15T21:00:38.147" v="943" actId="26606"/>
          <ac:picMkLst>
            <pc:docMk/>
            <pc:sldMk cId="677679910" sldId="280"/>
            <ac:picMk id="17" creationId="{0D58E222-6309-4F79-AC20-9D3C69CD9B16}"/>
          </ac:picMkLst>
        </pc:picChg>
        <pc:picChg chg="add">
          <ac:chgData name="Cyrus Christian" userId="623ada80-6029-4ab1-9a48-49a7bb21c746" providerId="ADAL" clId="{12A013BA-0675-4593-8418-0DF207493BBF}" dt="2021-09-15T21:00:38.147" v="943" actId="26606"/>
          <ac:picMkLst>
            <pc:docMk/>
            <pc:sldMk cId="677679910" sldId="280"/>
            <ac:picMk id="24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1:00:38.147" v="943" actId="26606"/>
          <ac:picMkLst>
            <pc:docMk/>
            <pc:sldMk cId="677679910" sldId="280"/>
            <ac:picMk id="28" creationId="{E92B246D-47CC-40F8-8DE7-B65D409E945E}"/>
          </ac:picMkLst>
        </pc:picChg>
      </pc:sldChg>
      <pc:sldChg chg="addSp delSp modSp mod setBg setClrOvrMap">
        <pc:chgData name="Cyrus Christian" userId="623ada80-6029-4ab1-9a48-49a7bb21c746" providerId="ADAL" clId="{12A013BA-0675-4593-8418-0DF207493BBF}" dt="2021-09-15T21:04:44.699" v="1018" actId="313"/>
        <pc:sldMkLst>
          <pc:docMk/>
          <pc:sldMk cId="1931467231" sldId="281"/>
        </pc:sldMkLst>
        <pc:spChg chg="mod">
          <ac:chgData name="Cyrus Christian" userId="623ada80-6029-4ab1-9a48-49a7bb21c746" providerId="ADAL" clId="{12A013BA-0675-4593-8418-0DF207493BBF}" dt="2021-09-15T21:04:44.699" v="1018" actId="313"/>
          <ac:spMkLst>
            <pc:docMk/>
            <pc:sldMk cId="1931467231" sldId="281"/>
            <ac:spMk id="2" creationId="{387E5820-1891-4724-9FC1-1F226916C1DE}"/>
          </ac:spMkLst>
        </pc:spChg>
        <pc:spChg chg="mod">
          <ac:chgData name="Cyrus Christian" userId="623ada80-6029-4ab1-9a48-49a7bb21c746" providerId="ADAL" clId="{12A013BA-0675-4593-8418-0DF207493BBF}" dt="2021-09-15T21:01:25.003" v="946" actId="26606"/>
          <ac:spMkLst>
            <pc:docMk/>
            <pc:sldMk cId="1931467231" sldId="281"/>
            <ac:spMk id="3" creationId="{E50021D7-C654-433E-A376-E9C875A9D3C8}"/>
          </ac:spMkLst>
        </pc:spChg>
        <pc:spChg chg="del">
          <ac:chgData name="Cyrus Christian" userId="623ada80-6029-4ab1-9a48-49a7bb21c746" providerId="ADAL" clId="{12A013BA-0675-4593-8418-0DF207493BBF}" dt="2021-09-15T21:01:25.003" v="946" actId="26606"/>
          <ac:spMkLst>
            <pc:docMk/>
            <pc:sldMk cId="1931467231" sldId="281"/>
            <ac:spMk id="13" creationId="{D0D98427-7B26-46E2-93FE-CB8CD38542AE}"/>
          </ac:spMkLst>
        </pc:spChg>
        <pc:spChg chg="del">
          <ac:chgData name="Cyrus Christian" userId="623ada80-6029-4ab1-9a48-49a7bb21c746" providerId="ADAL" clId="{12A013BA-0675-4593-8418-0DF207493BBF}" dt="2021-09-15T21:01:25.003" v="946" actId="26606"/>
          <ac:spMkLst>
            <pc:docMk/>
            <pc:sldMk cId="1931467231" sldId="281"/>
            <ac:spMk id="15" creationId="{B15A4233-F980-4EF6-B2C0-D7C63E752ADF}"/>
          </ac:spMkLst>
        </pc:spChg>
        <pc:spChg chg="del">
          <ac:chgData name="Cyrus Christian" userId="623ada80-6029-4ab1-9a48-49a7bb21c746" providerId="ADAL" clId="{12A013BA-0675-4593-8418-0DF207493BBF}" dt="2021-09-15T21:01:25.003" v="946" actId="26606"/>
          <ac:spMkLst>
            <pc:docMk/>
            <pc:sldMk cId="1931467231" sldId="281"/>
            <ac:spMk id="19" creationId="{421B5709-714B-4EA8-8C75-C105D9B4D5DD}"/>
          </ac:spMkLst>
        </pc:spChg>
        <pc:spChg chg="add">
          <ac:chgData name="Cyrus Christian" userId="623ada80-6029-4ab1-9a48-49a7bb21c746" providerId="ADAL" clId="{12A013BA-0675-4593-8418-0DF207493BBF}" dt="2021-09-15T21:01:25.003" v="946" actId="26606"/>
          <ac:spMkLst>
            <pc:docMk/>
            <pc:sldMk cId="1931467231" sldId="281"/>
            <ac:spMk id="24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1:01:25.003" v="946" actId="26606"/>
          <ac:spMkLst>
            <pc:docMk/>
            <pc:sldMk cId="1931467231" sldId="281"/>
            <ac:spMk id="28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1:01:21.585" v="944" actId="478"/>
          <ac:picMkLst>
            <pc:docMk/>
            <pc:sldMk cId="1931467231" sldId="281"/>
            <ac:picMk id="4" creationId="{64438321-E632-42FC-BFB6-02690D7E9DEC}"/>
          </ac:picMkLst>
        </pc:picChg>
        <pc:picChg chg="add mod">
          <ac:chgData name="Cyrus Christian" userId="623ada80-6029-4ab1-9a48-49a7bb21c746" providerId="ADAL" clId="{12A013BA-0675-4593-8418-0DF207493BBF}" dt="2021-09-15T21:01:25.003" v="946" actId="26606"/>
          <ac:picMkLst>
            <pc:docMk/>
            <pc:sldMk cId="1931467231" sldId="281"/>
            <ac:picMk id="6" creationId="{64B8C124-9A20-4701-B850-7B95B4D403A0}"/>
          </ac:picMkLst>
        </pc:picChg>
        <pc:picChg chg="del">
          <ac:chgData name="Cyrus Christian" userId="623ada80-6029-4ab1-9a48-49a7bb21c746" providerId="ADAL" clId="{12A013BA-0675-4593-8418-0DF207493BBF}" dt="2021-09-15T21:01:25.003" v="946" actId="26606"/>
          <ac:picMkLst>
            <pc:docMk/>
            <pc:sldMk cId="1931467231" sldId="281"/>
            <ac:picMk id="9" creationId="{B3F9E774-F054-4892-8E69-C76B2C8545F2}"/>
          </ac:picMkLst>
        </pc:picChg>
        <pc:picChg chg="del">
          <ac:chgData name="Cyrus Christian" userId="623ada80-6029-4ab1-9a48-49a7bb21c746" providerId="ADAL" clId="{12A013BA-0675-4593-8418-0DF207493BBF}" dt="2021-09-15T21:01:25.003" v="946" actId="26606"/>
          <ac:picMkLst>
            <pc:docMk/>
            <pc:sldMk cId="1931467231" sldId="281"/>
            <ac:picMk id="11" creationId="{BEF6A099-2A38-4C66-88FF-FDBCB564E5F8}"/>
          </ac:picMkLst>
        </pc:picChg>
        <pc:picChg chg="del">
          <ac:chgData name="Cyrus Christian" userId="623ada80-6029-4ab1-9a48-49a7bb21c746" providerId="ADAL" clId="{12A013BA-0675-4593-8418-0DF207493BBF}" dt="2021-09-15T21:01:25.003" v="946" actId="26606"/>
          <ac:picMkLst>
            <pc:docMk/>
            <pc:sldMk cId="1931467231" sldId="281"/>
            <ac:picMk id="17" creationId="{3B7E3E62-AACE-4D18-93B3-B4C452E287C4}"/>
          </ac:picMkLst>
        </pc:picChg>
        <pc:picChg chg="add">
          <ac:chgData name="Cyrus Christian" userId="623ada80-6029-4ab1-9a48-49a7bb21c746" providerId="ADAL" clId="{12A013BA-0675-4593-8418-0DF207493BBF}" dt="2021-09-15T21:01:25.003" v="946" actId="26606"/>
          <ac:picMkLst>
            <pc:docMk/>
            <pc:sldMk cId="1931467231" sldId="281"/>
            <ac:picMk id="26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1:01:25.003" v="946" actId="26606"/>
          <ac:picMkLst>
            <pc:docMk/>
            <pc:sldMk cId="1931467231" sldId="281"/>
            <ac:picMk id="30" creationId="{E92B246D-47CC-40F8-8DE7-B65D409E945E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21:10:10.631" v="1195" actId="26606"/>
        <pc:sldMkLst>
          <pc:docMk/>
          <pc:sldMk cId="3776699791" sldId="282"/>
        </pc:sldMkLst>
        <pc:spChg chg="mod">
          <ac:chgData name="Cyrus Christian" userId="623ada80-6029-4ab1-9a48-49a7bb21c746" providerId="ADAL" clId="{12A013BA-0675-4593-8418-0DF207493BBF}" dt="2021-09-15T21:09:02.892" v="1192" actId="313"/>
          <ac:spMkLst>
            <pc:docMk/>
            <pc:sldMk cId="3776699791" sldId="282"/>
            <ac:spMk id="2" creationId="{35560615-DB9B-4C39-A66C-39B6BADCF2D0}"/>
          </ac:spMkLst>
        </pc:spChg>
        <pc:spChg chg="mod">
          <ac:chgData name="Cyrus Christian" userId="623ada80-6029-4ab1-9a48-49a7bb21c746" providerId="ADAL" clId="{12A013BA-0675-4593-8418-0DF207493BBF}" dt="2021-09-15T21:10:10.631" v="1195" actId="26606"/>
          <ac:spMkLst>
            <pc:docMk/>
            <pc:sldMk cId="3776699791" sldId="282"/>
            <ac:spMk id="3" creationId="{44D50606-B9BF-41E2-B6B8-E3142190042B}"/>
          </ac:spMkLst>
        </pc:spChg>
        <pc:spChg chg="del">
          <ac:chgData name="Cyrus Christian" userId="623ada80-6029-4ab1-9a48-49a7bb21c746" providerId="ADAL" clId="{12A013BA-0675-4593-8418-0DF207493BBF}" dt="2021-09-15T21:10:10.631" v="1195" actId="26606"/>
          <ac:spMkLst>
            <pc:docMk/>
            <pc:sldMk cId="3776699791" sldId="282"/>
            <ac:spMk id="9" creationId="{F4979F40-3A44-4CCB-9EB7-F8318BCE576B}"/>
          </ac:spMkLst>
        </pc:spChg>
        <pc:spChg chg="del">
          <ac:chgData name="Cyrus Christian" userId="623ada80-6029-4ab1-9a48-49a7bb21c746" providerId="ADAL" clId="{12A013BA-0675-4593-8418-0DF207493BBF}" dt="2021-09-15T21:10:10.631" v="1195" actId="26606"/>
          <ac:spMkLst>
            <pc:docMk/>
            <pc:sldMk cId="3776699791" sldId="282"/>
            <ac:spMk id="13" creationId="{AFD071FA-0514-4371-9568-86216A1F4658}"/>
          </ac:spMkLst>
        </pc:spChg>
        <pc:spChg chg="del">
          <ac:chgData name="Cyrus Christian" userId="623ada80-6029-4ab1-9a48-49a7bb21c746" providerId="ADAL" clId="{12A013BA-0675-4593-8418-0DF207493BBF}" dt="2021-09-15T21:10:10.631" v="1195" actId="26606"/>
          <ac:spMkLst>
            <pc:docMk/>
            <pc:sldMk cId="3776699791" sldId="282"/>
            <ac:spMk id="15" creationId="{5211DDA4-E7B5-4325-A844-B7F59B084BA7}"/>
          </ac:spMkLst>
        </pc:spChg>
        <pc:spChg chg="add">
          <ac:chgData name="Cyrus Christian" userId="623ada80-6029-4ab1-9a48-49a7bb21c746" providerId="ADAL" clId="{12A013BA-0675-4593-8418-0DF207493BBF}" dt="2021-09-15T21:10:10.631" v="1195" actId="26606"/>
          <ac:spMkLst>
            <pc:docMk/>
            <pc:sldMk cId="3776699791" sldId="282"/>
            <ac:spMk id="22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1:10:10.631" v="1195" actId="26606"/>
          <ac:spMkLst>
            <pc:docMk/>
            <pc:sldMk cId="3776699791" sldId="282"/>
            <ac:spMk id="26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1:10:07.908" v="1193" actId="478"/>
          <ac:picMkLst>
            <pc:docMk/>
            <pc:sldMk cId="3776699791" sldId="282"/>
            <ac:picMk id="4" creationId="{689E29BF-C2CA-49C3-B383-805A4D7BF2C1}"/>
          </ac:picMkLst>
        </pc:picChg>
        <pc:picChg chg="add mod">
          <ac:chgData name="Cyrus Christian" userId="623ada80-6029-4ab1-9a48-49a7bb21c746" providerId="ADAL" clId="{12A013BA-0675-4593-8418-0DF207493BBF}" dt="2021-09-15T21:10:10.631" v="1195" actId="26606"/>
          <ac:picMkLst>
            <pc:docMk/>
            <pc:sldMk cId="3776699791" sldId="282"/>
            <ac:picMk id="6" creationId="{AAC8249F-D1A5-4268-8C75-FFF05268F9F5}"/>
          </ac:picMkLst>
        </pc:picChg>
        <pc:picChg chg="del">
          <ac:chgData name="Cyrus Christian" userId="623ada80-6029-4ab1-9a48-49a7bb21c746" providerId="ADAL" clId="{12A013BA-0675-4593-8418-0DF207493BBF}" dt="2021-09-15T21:10:10.631" v="1195" actId="26606"/>
          <ac:picMkLst>
            <pc:docMk/>
            <pc:sldMk cId="3776699791" sldId="282"/>
            <ac:picMk id="11" creationId="{15291D39-6B03-4BB5-BFC6-CBF11E90BFD6}"/>
          </ac:picMkLst>
        </pc:picChg>
        <pc:picChg chg="del">
          <ac:chgData name="Cyrus Christian" userId="623ada80-6029-4ab1-9a48-49a7bb21c746" providerId="ADAL" clId="{12A013BA-0675-4593-8418-0DF207493BBF}" dt="2021-09-15T21:10:10.631" v="1195" actId="26606"/>
          <ac:picMkLst>
            <pc:docMk/>
            <pc:sldMk cId="3776699791" sldId="282"/>
            <ac:picMk id="17" creationId="{0D58E222-6309-4F79-AC20-9D3C69CD9B16}"/>
          </ac:picMkLst>
        </pc:picChg>
        <pc:picChg chg="add">
          <ac:chgData name="Cyrus Christian" userId="623ada80-6029-4ab1-9a48-49a7bb21c746" providerId="ADAL" clId="{12A013BA-0675-4593-8418-0DF207493BBF}" dt="2021-09-15T21:10:10.631" v="1195" actId="26606"/>
          <ac:picMkLst>
            <pc:docMk/>
            <pc:sldMk cId="3776699791" sldId="282"/>
            <ac:picMk id="24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1:10:10.631" v="1195" actId="26606"/>
          <ac:picMkLst>
            <pc:docMk/>
            <pc:sldMk cId="3776699791" sldId="282"/>
            <ac:picMk id="28" creationId="{E92B246D-47CC-40F8-8DE7-B65D409E945E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21:10:49.324" v="1199" actId="26606"/>
        <pc:sldMkLst>
          <pc:docMk/>
          <pc:sldMk cId="3007628009" sldId="284"/>
        </pc:sldMkLst>
        <pc:spChg chg="mod">
          <ac:chgData name="Cyrus Christian" userId="623ada80-6029-4ab1-9a48-49a7bb21c746" providerId="ADAL" clId="{12A013BA-0675-4593-8418-0DF207493BBF}" dt="2021-09-15T21:10:22.948" v="1196" actId="313"/>
          <ac:spMkLst>
            <pc:docMk/>
            <pc:sldMk cId="3007628009" sldId="284"/>
            <ac:spMk id="2" creationId="{5F3115EB-840F-4F9F-B190-F13FDF0B5660}"/>
          </ac:spMkLst>
        </pc:spChg>
        <pc:spChg chg="mod">
          <ac:chgData name="Cyrus Christian" userId="623ada80-6029-4ab1-9a48-49a7bb21c746" providerId="ADAL" clId="{12A013BA-0675-4593-8418-0DF207493BBF}" dt="2021-09-15T21:10:49.324" v="1199" actId="26606"/>
          <ac:spMkLst>
            <pc:docMk/>
            <pc:sldMk cId="3007628009" sldId="284"/>
            <ac:spMk id="3" creationId="{C23C009A-1BE3-4552-9241-94E5F2294959}"/>
          </ac:spMkLst>
        </pc:spChg>
        <pc:spChg chg="del">
          <ac:chgData name="Cyrus Christian" userId="623ada80-6029-4ab1-9a48-49a7bb21c746" providerId="ADAL" clId="{12A013BA-0675-4593-8418-0DF207493BBF}" dt="2021-09-15T21:10:49.324" v="1199" actId="26606"/>
          <ac:spMkLst>
            <pc:docMk/>
            <pc:sldMk cId="3007628009" sldId="284"/>
            <ac:spMk id="9" creationId="{F4979F40-3A44-4CCB-9EB7-F8318BCE576B}"/>
          </ac:spMkLst>
        </pc:spChg>
        <pc:spChg chg="del">
          <ac:chgData name="Cyrus Christian" userId="623ada80-6029-4ab1-9a48-49a7bb21c746" providerId="ADAL" clId="{12A013BA-0675-4593-8418-0DF207493BBF}" dt="2021-09-15T21:10:49.324" v="1199" actId="26606"/>
          <ac:spMkLst>
            <pc:docMk/>
            <pc:sldMk cId="3007628009" sldId="284"/>
            <ac:spMk id="13" creationId="{AFD071FA-0514-4371-9568-86216A1F4658}"/>
          </ac:spMkLst>
        </pc:spChg>
        <pc:spChg chg="del">
          <ac:chgData name="Cyrus Christian" userId="623ada80-6029-4ab1-9a48-49a7bb21c746" providerId="ADAL" clId="{12A013BA-0675-4593-8418-0DF207493BBF}" dt="2021-09-15T21:10:49.324" v="1199" actId="26606"/>
          <ac:spMkLst>
            <pc:docMk/>
            <pc:sldMk cId="3007628009" sldId="284"/>
            <ac:spMk id="15" creationId="{5211DDA4-E7B5-4325-A844-B7F59B084BA7}"/>
          </ac:spMkLst>
        </pc:spChg>
        <pc:spChg chg="add">
          <ac:chgData name="Cyrus Christian" userId="623ada80-6029-4ab1-9a48-49a7bb21c746" providerId="ADAL" clId="{12A013BA-0675-4593-8418-0DF207493BBF}" dt="2021-09-15T21:10:49.324" v="1199" actId="26606"/>
          <ac:spMkLst>
            <pc:docMk/>
            <pc:sldMk cId="3007628009" sldId="284"/>
            <ac:spMk id="22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1:10:49.324" v="1199" actId="26606"/>
          <ac:spMkLst>
            <pc:docMk/>
            <pc:sldMk cId="3007628009" sldId="284"/>
            <ac:spMk id="26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1:10:46.618" v="1197" actId="478"/>
          <ac:picMkLst>
            <pc:docMk/>
            <pc:sldMk cId="3007628009" sldId="284"/>
            <ac:picMk id="4" creationId="{2002FEBC-58BB-4C90-BF3F-9C78E195EBAA}"/>
          </ac:picMkLst>
        </pc:picChg>
        <pc:picChg chg="add mod">
          <ac:chgData name="Cyrus Christian" userId="623ada80-6029-4ab1-9a48-49a7bb21c746" providerId="ADAL" clId="{12A013BA-0675-4593-8418-0DF207493BBF}" dt="2021-09-15T21:10:49.324" v="1199" actId="26606"/>
          <ac:picMkLst>
            <pc:docMk/>
            <pc:sldMk cId="3007628009" sldId="284"/>
            <ac:picMk id="6" creationId="{3FAB0D5A-65A6-416A-9B9C-0F6234F3720E}"/>
          </ac:picMkLst>
        </pc:picChg>
        <pc:picChg chg="del">
          <ac:chgData name="Cyrus Christian" userId="623ada80-6029-4ab1-9a48-49a7bb21c746" providerId="ADAL" clId="{12A013BA-0675-4593-8418-0DF207493BBF}" dt="2021-09-15T21:10:49.324" v="1199" actId="26606"/>
          <ac:picMkLst>
            <pc:docMk/>
            <pc:sldMk cId="3007628009" sldId="284"/>
            <ac:picMk id="11" creationId="{15291D39-6B03-4BB5-BFC6-CBF11E90BFD6}"/>
          </ac:picMkLst>
        </pc:picChg>
        <pc:picChg chg="del">
          <ac:chgData name="Cyrus Christian" userId="623ada80-6029-4ab1-9a48-49a7bb21c746" providerId="ADAL" clId="{12A013BA-0675-4593-8418-0DF207493BBF}" dt="2021-09-15T21:10:49.324" v="1199" actId="26606"/>
          <ac:picMkLst>
            <pc:docMk/>
            <pc:sldMk cId="3007628009" sldId="284"/>
            <ac:picMk id="17" creationId="{0D58E222-6309-4F79-AC20-9D3C69CD9B16}"/>
          </ac:picMkLst>
        </pc:picChg>
        <pc:picChg chg="add">
          <ac:chgData name="Cyrus Christian" userId="623ada80-6029-4ab1-9a48-49a7bb21c746" providerId="ADAL" clId="{12A013BA-0675-4593-8418-0DF207493BBF}" dt="2021-09-15T21:10:49.324" v="1199" actId="26606"/>
          <ac:picMkLst>
            <pc:docMk/>
            <pc:sldMk cId="3007628009" sldId="284"/>
            <ac:picMk id="24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1:10:49.324" v="1199" actId="26606"/>
          <ac:picMkLst>
            <pc:docMk/>
            <pc:sldMk cId="3007628009" sldId="284"/>
            <ac:picMk id="28" creationId="{E92B246D-47CC-40F8-8DE7-B65D409E945E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21:12:06.690" v="1207" actId="26606"/>
        <pc:sldMkLst>
          <pc:docMk/>
          <pc:sldMk cId="4231843884" sldId="285"/>
        </pc:sldMkLst>
        <pc:spChg chg="mod">
          <ac:chgData name="Cyrus Christian" userId="623ada80-6029-4ab1-9a48-49a7bb21c746" providerId="ADAL" clId="{12A013BA-0675-4593-8418-0DF207493BBF}" dt="2021-09-15T21:11:44.352" v="1204" actId="313"/>
          <ac:spMkLst>
            <pc:docMk/>
            <pc:sldMk cId="4231843884" sldId="285"/>
            <ac:spMk id="2" creationId="{5D41D90E-CDF7-4E47-A3AF-5ED56C6D03BF}"/>
          </ac:spMkLst>
        </pc:spChg>
        <pc:spChg chg="mod">
          <ac:chgData name="Cyrus Christian" userId="623ada80-6029-4ab1-9a48-49a7bb21c746" providerId="ADAL" clId="{12A013BA-0675-4593-8418-0DF207493BBF}" dt="2021-09-15T21:12:06.690" v="1207" actId="26606"/>
          <ac:spMkLst>
            <pc:docMk/>
            <pc:sldMk cId="4231843884" sldId="285"/>
            <ac:spMk id="3" creationId="{415F097A-731E-4E8B-BC97-C46E07C0BC3B}"/>
          </ac:spMkLst>
        </pc:spChg>
        <pc:spChg chg="del">
          <ac:chgData name="Cyrus Christian" userId="623ada80-6029-4ab1-9a48-49a7bb21c746" providerId="ADAL" clId="{12A013BA-0675-4593-8418-0DF207493BBF}" dt="2021-09-15T21:12:06.690" v="1207" actId="26606"/>
          <ac:spMkLst>
            <pc:docMk/>
            <pc:sldMk cId="4231843884" sldId="285"/>
            <ac:spMk id="9" creationId="{F4979F40-3A44-4CCB-9EB7-F8318BCE576B}"/>
          </ac:spMkLst>
        </pc:spChg>
        <pc:spChg chg="del">
          <ac:chgData name="Cyrus Christian" userId="623ada80-6029-4ab1-9a48-49a7bb21c746" providerId="ADAL" clId="{12A013BA-0675-4593-8418-0DF207493BBF}" dt="2021-09-15T21:12:06.690" v="1207" actId="26606"/>
          <ac:spMkLst>
            <pc:docMk/>
            <pc:sldMk cId="4231843884" sldId="285"/>
            <ac:spMk id="13" creationId="{AFD071FA-0514-4371-9568-86216A1F4658}"/>
          </ac:spMkLst>
        </pc:spChg>
        <pc:spChg chg="del">
          <ac:chgData name="Cyrus Christian" userId="623ada80-6029-4ab1-9a48-49a7bb21c746" providerId="ADAL" clId="{12A013BA-0675-4593-8418-0DF207493BBF}" dt="2021-09-15T21:12:06.690" v="1207" actId="26606"/>
          <ac:spMkLst>
            <pc:docMk/>
            <pc:sldMk cId="4231843884" sldId="285"/>
            <ac:spMk id="15" creationId="{5211DDA4-E7B5-4325-A844-B7F59B084BA7}"/>
          </ac:spMkLst>
        </pc:spChg>
        <pc:spChg chg="add">
          <ac:chgData name="Cyrus Christian" userId="623ada80-6029-4ab1-9a48-49a7bb21c746" providerId="ADAL" clId="{12A013BA-0675-4593-8418-0DF207493BBF}" dt="2021-09-15T21:12:06.690" v="1207" actId="26606"/>
          <ac:spMkLst>
            <pc:docMk/>
            <pc:sldMk cId="4231843884" sldId="285"/>
            <ac:spMk id="22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1:12:06.690" v="1207" actId="26606"/>
          <ac:spMkLst>
            <pc:docMk/>
            <pc:sldMk cId="4231843884" sldId="285"/>
            <ac:spMk id="26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1:12:02.100" v="1205" actId="478"/>
          <ac:picMkLst>
            <pc:docMk/>
            <pc:sldMk cId="4231843884" sldId="285"/>
            <ac:picMk id="4" creationId="{109058C8-766B-4914-ABB0-D9BAF2FC8433}"/>
          </ac:picMkLst>
        </pc:picChg>
        <pc:picChg chg="add mod">
          <ac:chgData name="Cyrus Christian" userId="623ada80-6029-4ab1-9a48-49a7bb21c746" providerId="ADAL" clId="{12A013BA-0675-4593-8418-0DF207493BBF}" dt="2021-09-15T21:12:06.690" v="1207" actId="26606"/>
          <ac:picMkLst>
            <pc:docMk/>
            <pc:sldMk cId="4231843884" sldId="285"/>
            <ac:picMk id="6" creationId="{35AE879D-46B4-4F31-AE5F-59A9D8EFA695}"/>
          </ac:picMkLst>
        </pc:picChg>
        <pc:picChg chg="del">
          <ac:chgData name="Cyrus Christian" userId="623ada80-6029-4ab1-9a48-49a7bb21c746" providerId="ADAL" clId="{12A013BA-0675-4593-8418-0DF207493BBF}" dt="2021-09-15T21:12:06.690" v="1207" actId="26606"/>
          <ac:picMkLst>
            <pc:docMk/>
            <pc:sldMk cId="4231843884" sldId="285"/>
            <ac:picMk id="11" creationId="{15291D39-6B03-4BB5-BFC6-CBF11E90BFD6}"/>
          </ac:picMkLst>
        </pc:picChg>
        <pc:picChg chg="del">
          <ac:chgData name="Cyrus Christian" userId="623ada80-6029-4ab1-9a48-49a7bb21c746" providerId="ADAL" clId="{12A013BA-0675-4593-8418-0DF207493BBF}" dt="2021-09-15T21:12:06.690" v="1207" actId="26606"/>
          <ac:picMkLst>
            <pc:docMk/>
            <pc:sldMk cId="4231843884" sldId="285"/>
            <ac:picMk id="17" creationId="{0D58E222-6309-4F79-AC20-9D3C69CD9B16}"/>
          </ac:picMkLst>
        </pc:picChg>
        <pc:picChg chg="add">
          <ac:chgData name="Cyrus Christian" userId="623ada80-6029-4ab1-9a48-49a7bb21c746" providerId="ADAL" clId="{12A013BA-0675-4593-8418-0DF207493BBF}" dt="2021-09-15T21:12:06.690" v="1207" actId="26606"/>
          <ac:picMkLst>
            <pc:docMk/>
            <pc:sldMk cId="4231843884" sldId="285"/>
            <ac:picMk id="24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1:12:06.690" v="1207" actId="26606"/>
          <ac:picMkLst>
            <pc:docMk/>
            <pc:sldMk cId="4231843884" sldId="285"/>
            <ac:picMk id="28" creationId="{E92B246D-47CC-40F8-8DE7-B65D409E945E}"/>
          </ac:picMkLst>
        </pc:picChg>
      </pc:sldChg>
      <pc:sldChg chg="addSp delSp modSp mod">
        <pc:chgData name="Cyrus Christian" userId="623ada80-6029-4ab1-9a48-49a7bb21c746" providerId="ADAL" clId="{12A013BA-0675-4593-8418-0DF207493BBF}" dt="2021-09-15T21:11:37.366" v="1203" actId="313"/>
        <pc:sldMkLst>
          <pc:docMk/>
          <pc:sldMk cId="3413238491" sldId="286"/>
        </pc:sldMkLst>
        <pc:spChg chg="mod">
          <ac:chgData name="Cyrus Christian" userId="623ada80-6029-4ab1-9a48-49a7bb21c746" providerId="ADAL" clId="{12A013BA-0675-4593-8418-0DF207493BBF}" dt="2021-09-15T21:11:37.366" v="1203" actId="313"/>
          <ac:spMkLst>
            <pc:docMk/>
            <pc:sldMk cId="3413238491" sldId="286"/>
            <ac:spMk id="2" creationId="{68A5749F-B986-4F97-9504-AFA0002A69A4}"/>
          </ac:spMkLst>
        </pc:spChg>
        <pc:spChg chg="mod">
          <ac:chgData name="Cyrus Christian" userId="623ada80-6029-4ab1-9a48-49a7bb21c746" providerId="ADAL" clId="{12A013BA-0675-4593-8418-0DF207493BBF}" dt="2021-09-15T21:11:19.180" v="1202" actId="26606"/>
          <ac:spMkLst>
            <pc:docMk/>
            <pc:sldMk cId="3413238491" sldId="286"/>
            <ac:spMk id="3" creationId="{9E038CAE-F66D-4066-BF4D-DCF63C169A1C}"/>
          </ac:spMkLst>
        </pc:spChg>
        <pc:spChg chg="del">
          <ac:chgData name="Cyrus Christian" userId="623ada80-6029-4ab1-9a48-49a7bb21c746" providerId="ADAL" clId="{12A013BA-0675-4593-8418-0DF207493BBF}" dt="2021-09-15T21:11:19.180" v="1202" actId="26606"/>
          <ac:spMkLst>
            <pc:docMk/>
            <pc:sldMk cId="3413238491" sldId="286"/>
            <ac:spMk id="9" creationId="{F4979F40-3A44-4CCB-9EB7-F8318BCE576B}"/>
          </ac:spMkLst>
        </pc:spChg>
        <pc:spChg chg="del">
          <ac:chgData name="Cyrus Christian" userId="623ada80-6029-4ab1-9a48-49a7bb21c746" providerId="ADAL" clId="{12A013BA-0675-4593-8418-0DF207493BBF}" dt="2021-09-15T21:11:19.180" v="1202" actId="26606"/>
          <ac:spMkLst>
            <pc:docMk/>
            <pc:sldMk cId="3413238491" sldId="286"/>
            <ac:spMk id="13" creationId="{AFD071FA-0514-4371-9568-86216A1F4658}"/>
          </ac:spMkLst>
        </pc:spChg>
        <pc:spChg chg="del">
          <ac:chgData name="Cyrus Christian" userId="623ada80-6029-4ab1-9a48-49a7bb21c746" providerId="ADAL" clId="{12A013BA-0675-4593-8418-0DF207493BBF}" dt="2021-09-15T21:11:19.180" v="1202" actId="26606"/>
          <ac:spMkLst>
            <pc:docMk/>
            <pc:sldMk cId="3413238491" sldId="286"/>
            <ac:spMk id="15" creationId="{5211DDA4-E7B5-4325-A844-B7F59B084BA7}"/>
          </ac:spMkLst>
        </pc:spChg>
        <pc:spChg chg="add">
          <ac:chgData name="Cyrus Christian" userId="623ada80-6029-4ab1-9a48-49a7bb21c746" providerId="ADAL" clId="{12A013BA-0675-4593-8418-0DF207493BBF}" dt="2021-09-15T21:11:19.180" v="1202" actId="26606"/>
          <ac:spMkLst>
            <pc:docMk/>
            <pc:sldMk cId="3413238491" sldId="286"/>
            <ac:spMk id="22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1:11:19.180" v="1202" actId="26606"/>
          <ac:spMkLst>
            <pc:docMk/>
            <pc:sldMk cId="3413238491" sldId="286"/>
            <ac:spMk id="26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1:11:16.954" v="1200" actId="478"/>
          <ac:picMkLst>
            <pc:docMk/>
            <pc:sldMk cId="3413238491" sldId="286"/>
            <ac:picMk id="4" creationId="{587040C9-DA44-4D86-AC44-5C573C137CEC}"/>
          </ac:picMkLst>
        </pc:picChg>
        <pc:picChg chg="add mod">
          <ac:chgData name="Cyrus Christian" userId="623ada80-6029-4ab1-9a48-49a7bb21c746" providerId="ADAL" clId="{12A013BA-0675-4593-8418-0DF207493BBF}" dt="2021-09-15T21:11:19.180" v="1202" actId="26606"/>
          <ac:picMkLst>
            <pc:docMk/>
            <pc:sldMk cId="3413238491" sldId="286"/>
            <ac:picMk id="6" creationId="{A3B9F10A-8F45-49FD-B0D2-BA5194F5C154}"/>
          </ac:picMkLst>
        </pc:picChg>
        <pc:picChg chg="del">
          <ac:chgData name="Cyrus Christian" userId="623ada80-6029-4ab1-9a48-49a7bb21c746" providerId="ADAL" clId="{12A013BA-0675-4593-8418-0DF207493BBF}" dt="2021-09-15T21:11:19.180" v="1202" actId="26606"/>
          <ac:picMkLst>
            <pc:docMk/>
            <pc:sldMk cId="3413238491" sldId="286"/>
            <ac:picMk id="11" creationId="{15291D39-6B03-4BB5-BFC6-CBF11E90BFD6}"/>
          </ac:picMkLst>
        </pc:picChg>
        <pc:picChg chg="del">
          <ac:chgData name="Cyrus Christian" userId="623ada80-6029-4ab1-9a48-49a7bb21c746" providerId="ADAL" clId="{12A013BA-0675-4593-8418-0DF207493BBF}" dt="2021-09-15T21:11:19.180" v="1202" actId="26606"/>
          <ac:picMkLst>
            <pc:docMk/>
            <pc:sldMk cId="3413238491" sldId="286"/>
            <ac:picMk id="17" creationId="{0D58E222-6309-4F79-AC20-9D3C69CD9B16}"/>
          </ac:picMkLst>
        </pc:picChg>
        <pc:picChg chg="add">
          <ac:chgData name="Cyrus Christian" userId="623ada80-6029-4ab1-9a48-49a7bb21c746" providerId="ADAL" clId="{12A013BA-0675-4593-8418-0DF207493BBF}" dt="2021-09-15T21:11:19.180" v="1202" actId="26606"/>
          <ac:picMkLst>
            <pc:docMk/>
            <pc:sldMk cId="3413238491" sldId="286"/>
            <ac:picMk id="24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1:11:19.180" v="1202" actId="26606"/>
          <ac:picMkLst>
            <pc:docMk/>
            <pc:sldMk cId="3413238491" sldId="286"/>
            <ac:picMk id="28" creationId="{E92B246D-47CC-40F8-8DE7-B65D409E945E}"/>
          </ac:picMkLst>
        </pc:picChg>
      </pc:sldChg>
      <pc:sldChg chg="modSp add del mod">
        <pc:chgData name="Cyrus Christian" userId="623ada80-6029-4ab1-9a48-49a7bb21c746" providerId="ADAL" clId="{12A013BA-0675-4593-8418-0DF207493BBF}" dt="2021-09-15T20:47:56.421" v="843" actId="2696"/>
        <pc:sldMkLst>
          <pc:docMk/>
          <pc:sldMk cId="437727409" sldId="287"/>
        </pc:sldMkLst>
        <pc:spChg chg="mod">
          <ac:chgData name="Cyrus Christian" userId="623ada80-6029-4ab1-9a48-49a7bb21c746" providerId="ADAL" clId="{12A013BA-0675-4593-8418-0DF207493BBF}" dt="2021-09-15T18:38:10.501" v="166" actId="313"/>
          <ac:spMkLst>
            <pc:docMk/>
            <pc:sldMk cId="437727409" sldId="287"/>
            <ac:spMk id="2" creationId="{C0D202EA-BE92-43D7-88A6-5AC7681CAF8F}"/>
          </ac:spMkLst>
        </pc:spChg>
      </pc:sldChg>
      <pc:sldChg chg="addSp delSp modSp mod">
        <pc:chgData name="Cyrus Christian" userId="623ada80-6029-4ab1-9a48-49a7bb21c746" providerId="ADAL" clId="{12A013BA-0675-4593-8418-0DF207493BBF}" dt="2021-09-15T21:23:42.963" v="1208" actId="6549"/>
        <pc:sldMkLst>
          <pc:docMk/>
          <pc:sldMk cId="1125036613" sldId="288"/>
        </pc:sldMkLst>
        <pc:spChg chg="mod">
          <ac:chgData name="Cyrus Christian" userId="623ada80-6029-4ab1-9a48-49a7bb21c746" providerId="ADAL" clId="{12A013BA-0675-4593-8418-0DF207493BBF}" dt="2021-09-15T21:23:42.963" v="1208" actId="6549"/>
          <ac:spMkLst>
            <pc:docMk/>
            <pc:sldMk cId="1125036613" sldId="288"/>
            <ac:spMk id="2" creationId="{FB86DA98-19BD-4D24-953F-672709BA10EB}"/>
          </ac:spMkLst>
        </pc:spChg>
        <pc:spChg chg="mod">
          <ac:chgData name="Cyrus Christian" userId="623ada80-6029-4ab1-9a48-49a7bb21c746" providerId="ADAL" clId="{12A013BA-0675-4593-8418-0DF207493BBF}" dt="2021-09-15T20:44:43.597" v="833" actId="26606"/>
          <ac:spMkLst>
            <pc:docMk/>
            <pc:sldMk cId="1125036613" sldId="288"/>
            <ac:spMk id="3" creationId="{B0BE8759-A577-45A6-B871-A04EC1C973FD}"/>
          </ac:spMkLst>
        </pc:spChg>
        <pc:spChg chg="add del">
          <ac:chgData name="Cyrus Christian" userId="623ada80-6029-4ab1-9a48-49a7bb21c746" providerId="ADAL" clId="{12A013BA-0675-4593-8418-0DF207493BBF}" dt="2021-09-15T20:44:43.597" v="833" actId="26606"/>
          <ac:spMkLst>
            <pc:docMk/>
            <pc:sldMk cId="1125036613" sldId="288"/>
            <ac:spMk id="9" creationId="{F4979F40-3A44-4CCB-9EB7-F8318BCE576B}"/>
          </ac:spMkLst>
        </pc:spChg>
        <pc:spChg chg="add del">
          <ac:chgData name="Cyrus Christian" userId="623ada80-6029-4ab1-9a48-49a7bb21c746" providerId="ADAL" clId="{12A013BA-0675-4593-8418-0DF207493BBF}" dt="2021-09-15T20:44:43.597" v="833" actId="26606"/>
          <ac:spMkLst>
            <pc:docMk/>
            <pc:sldMk cId="1125036613" sldId="288"/>
            <ac:spMk id="13" creationId="{AFD071FA-0514-4371-9568-86216A1F4658}"/>
          </ac:spMkLst>
        </pc:spChg>
        <pc:spChg chg="add del">
          <ac:chgData name="Cyrus Christian" userId="623ada80-6029-4ab1-9a48-49a7bb21c746" providerId="ADAL" clId="{12A013BA-0675-4593-8418-0DF207493BBF}" dt="2021-09-15T20:44:43.597" v="833" actId="26606"/>
          <ac:spMkLst>
            <pc:docMk/>
            <pc:sldMk cId="1125036613" sldId="288"/>
            <ac:spMk id="15" creationId="{5211DDA4-E7B5-4325-A844-B7F59B084BA7}"/>
          </ac:spMkLst>
        </pc:spChg>
        <pc:spChg chg="add del">
          <ac:chgData name="Cyrus Christian" userId="623ada80-6029-4ab1-9a48-49a7bb21c746" providerId="ADAL" clId="{12A013BA-0675-4593-8418-0DF207493BBF}" dt="2021-09-15T20:44:43.597" v="833" actId="26606"/>
          <ac:spMkLst>
            <pc:docMk/>
            <pc:sldMk cId="1125036613" sldId="288"/>
            <ac:spMk id="22" creationId="{C610D2AE-07EF-436A-9755-AA8DF4B933A4}"/>
          </ac:spMkLst>
        </pc:spChg>
        <pc:spChg chg="add del">
          <ac:chgData name="Cyrus Christian" userId="623ada80-6029-4ab1-9a48-49a7bb21c746" providerId="ADAL" clId="{12A013BA-0675-4593-8418-0DF207493BBF}" dt="2021-09-15T20:44:43.597" v="833" actId="26606"/>
          <ac:spMkLst>
            <pc:docMk/>
            <pc:sldMk cId="1125036613" sldId="288"/>
            <ac:spMk id="26" creationId="{CF2D8AD5-434A-4C0E-9F5B-C1AFD645F364}"/>
          </ac:spMkLst>
        </pc:spChg>
        <pc:picChg chg="del">
          <ac:chgData name="Cyrus Christian" userId="623ada80-6029-4ab1-9a48-49a7bb21c746" providerId="ADAL" clId="{12A013BA-0675-4593-8418-0DF207493BBF}" dt="2021-09-15T20:42:27.638" v="825" actId="478"/>
          <ac:picMkLst>
            <pc:docMk/>
            <pc:sldMk cId="1125036613" sldId="288"/>
            <ac:picMk id="4" creationId="{080B0928-C09C-4645-B5ED-F4493F2795D0}"/>
          </ac:picMkLst>
        </pc:picChg>
        <pc:picChg chg="add mod">
          <ac:chgData name="Cyrus Christian" userId="623ada80-6029-4ab1-9a48-49a7bb21c746" providerId="ADAL" clId="{12A013BA-0675-4593-8418-0DF207493BBF}" dt="2021-09-15T20:44:43.597" v="833" actId="26606"/>
          <ac:picMkLst>
            <pc:docMk/>
            <pc:sldMk cId="1125036613" sldId="288"/>
            <ac:picMk id="6" creationId="{72FF1A98-05D6-4629-BC6E-471F7A708A6C}"/>
          </ac:picMkLst>
        </pc:picChg>
        <pc:picChg chg="add del">
          <ac:chgData name="Cyrus Christian" userId="623ada80-6029-4ab1-9a48-49a7bb21c746" providerId="ADAL" clId="{12A013BA-0675-4593-8418-0DF207493BBF}" dt="2021-09-15T20:44:43.597" v="833" actId="26606"/>
          <ac:picMkLst>
            <pc:docMk/>
            <pc:sldMk cId="1125036613" sldId="288"/>
            <ac:picMk id="11" creationId="{15291D39-6B03-4BB5-BFC6-CBF11E90BFD6}"/>
          </ac:picMkLst>
        </pc:picChg>
        <pc:picChg chg="add del">
          <ac:chgData name="Cyrus Christian" userId="623ada80-6029-4ab1-9a48-49a7bb21c746" providerId="ADAL" clId="{12A013BA-0675-4593-8418-0DF207493BBF}" dt="2021-09-15T20:44:43.597" v="833" actId="26606"/>
          <ac:picMkLst>
            <pc:docMk/>
            <pc:sldMk cId="1125036613" sldId="288"/>
            <ac:picMk id="17" creationId="{0D58E222-6309-4F79-AC20-9D3C69CD9B16}"/>
          </ac:picMkLst>
        </pc:picChg>
        <pc:picChg chg="add del">
          <ac:chgData name="Cyrus Christian" userId="623ada80-6029-4ab1-9a48-49a7bb21c746" providerId="ADAL" clId="{12A013BA-0675-4593-8418-0DF207493BBF}" dt="2021-09-15T20:44:43.597" v="833" actId="26606"/>
          <ac:picMkLst>
            <pc:docMk/>
            <pc:sldMk cId="1125036613" sldId="288"/>
            <ac:picMk id="24" creationId="{6CACDD17-9043-46DF-882D-420365B79C18}"/>
          </ac:picMkLst>
        </pc:picChg>
        <pc:picChg chg="add del">
          <ac:chgData name="Cyrus Christian" userId="623ada80-6029-4ab1-9a48-49a7bb21c746" providerId="ADAL" clId="{12A013BA-0675-4593-8418-0DF207493BBF}" dt="2021-09-15T20:44:43.597" v="833" actId="26606"/>
          <ac:picMkLst>
            <pc:docMk/>
            <pc:sldMk cId="1125036613" sldId="288"/>
            <ac:picMk id="28" creationId="{E92B246D-47CC-40F8-8DE7-B65D409E945E}"/>
          </ac:picMkLst>
        </pc:picChg>
      </pc:sldChg>
      <pc:sldChg chg="addSp delSp modSp add mod">
        <pc:chgData name="Cyrus Christian" userId="623ada80-6029-4ab1-9a48-49a7bb21c746" providerId="ADAL" clId="{12A013BA-0675-4593-8418-0DF207493BBF}" dt="2021-09-15T20:26:05.799" v="804" actId="20577"/>
        <pc:sldMkLst>
          <pc:docMk/>
          <pc:sldMk cId="2638272066" sldId="289"/>
        </pc:sldMkLst>
        <pc:spChg chg="mod">
          <ac:chgData name="Cyrus Christian" userId="623ada80-6029-4ab1-9a48-49a7bb21c746" providerId="ADAL" clId="{12A013BA-0675-4593-8418-0DF207493BBF}" dt="2021-09-15T20:26:05.799" v="804" actId="20577"/>
          <ac:spMkLst>
            <pc:docMk/>
            <pc:sldMk cId="2638272066" sldId="289"/>
            <ac:spMk id="2" creationId="{C1FFFCA2-EC63-4F4E-BBEA-9DF75DF8EB0F}"/>
          </ac:spMkLst>
        </pc:spChg>
        <pc:spChg chg="mod">
          <ac:chgData name="Cyrus Christian" userId="623ada80-6029-4ab1-9a48-49a7bb21c746" providerId="ADAL" clId="{12A013BA-0675-4593-8418-0DF207493BBF}" dt="2021-09-15T17:26:00.424" v="124"/>
          <ac:spMkLst>
            <pc:docMk/>
            <pc:sldMk cId="2638272066" sldId="289"/>
            <ac:spMk id="5" creationId="{A73DDEC1-D968-43AC-9FDB-9A74794FC182}"/>
          </ac:spMkLst>
        </pc:spChg>
        <pc:picChg chg="add mod">
          <ac:chgData name="Cyrus Christian" userId="623ada80-6029-4ab1-9a48-49a7bb21c746" providerId="ADAL" clId="{12A013BA-0675-4593-8418-0DF207493BBF}" dt="2021-09-15T17:25:36.528" v="117" actId="1076"/>
          <ac:picMkLst>
            <pc:docMk/>
            <pc:sldMk cId="2638272066" sldId="289"/>
            <ac:picMk id="6" creationId="{980797AE-7954-49CA-9539-4C3C90919F6C}"/>
          </ac:picMkLst>
        </pc:picChg>
        <pc:picChg chg="del">
          <ac:chgData name="Cyrus Christian" userId="623ada80-6029-4ab1-9a48-49a7bb21c746" providerId="ADAL" clId="{12A013BA-0675-4593-8418-0DF207493BBF}" dt="2021-09-15T17:25:28.858" v="114" actId="478"/>
          <ac:picMkLst>
            <pc:docMk/>
            <pc:sldMk cId="2638272066" sldId="289"/>
            <ac:picMk id="8" creationId="{B87A695E-7482-4D03-8CBF-2B4EAA90BF8E}"/>
          </ac:picMkLst>
        </pc:picChg>
      </pc:sldChg>
      <pc:sldChg chg="addSp delSp modSp add mod ord">
        <pc:chgData name="Cyrus Christian" userId="623ada80-6029-4ab1-9a48-49a7bb21c746" providerId="ADAL" clId="{12A013BA-0675-4593-8418-0DF207493BBF}" dt="2021-09-15T20:57:44.250" v="934"/>
        <pc:sldMkLst>
          <pc:docMk/>
          <pc:sldMk cId="1420667864" sldId="290"/>
        </pc:sldMkLst>
        <pc:spChg chg="mod">
          <ac:chgData name="Cyrus Christian" userId="623ada80-6029-4ab1-9a48-49a7bb21c746" providerId="ADAL" clId="{12A013BA-0675-4593-8418-0DF207493BBF}" dt="2021-09-15T18:45:50.201" v="305" actId="20577"/>
          <ac:spMkLst>
            <pc:docMk/>
            <pc:sldMk cId="1420667864" sldId="290"/>
            <ac:spMk id="2" creationId="{15C18401-6581-41FB-890C-B59B9BD97A81}"/>
          </ac:spMkLst>
        </pc:spChg>
        <pc:spChg chg="mod">
          <ac:chgData name="Cyrus Christian" userId="623ada80-6029-4ab1-9a48-49a7bb21c746" providerId="ADAL" clId="{12A013BA-0675-4593-8418-0DF207493BBF}" dt="2021-09-15T18:47:20.288" v="341" actId="20577"/>
          <ac:spMkLst>
            <pc:docMk/>
            <pc:sldMk cId="1420667864" sldId="290"/>
            <ac:spMk id="3" creationId="{62FEF637-D8AF-4B03-967A-87AE63A571C8}"/>
          </ac:spMkLst>
        </pc:spChg>
        <pc:picChg chg="del">
          <ac:chgData name="Cyrus Christian" userId="623ada80-6029-4ab1-9a48-49a7bb21c746" providerId="ADAL" clId="{12A013BA-0675-4593-8418-0DF207493BBF}" dt="2021-09-15T18:46:12.944" v="306" actId="478"/>
          <ac:picMkLst>
            <pc:docMk/>
            <pc:sldMk cId="1420667864" sldId="290"/>
            <ac:picMk id="4" creationId="{D19AD1B4-E38B-4CBB-B228-DE5C3F01BBD2}"/>
          </ac:picMkLst>
        </pc:picChg>
        <pc:picChg chg="add mod">
          <ac:chgData name="Cyrus Christian" userId="623ada80-6029-4ab1-9a48-49a7bb21c746" providerId="ADAL" clId="{12A013BA-0675-4593-8418-0DF207493BBF}" dt="2021-09-15T18:47:16.561" v="340" actId="1076"/>
          <ac:picMkLst>
            <pc:docMk/>
            <pc:sldMk cId="1420667864" sldId="290"/>
            <ac:picMk id="6" creationId="{66A8FF10-CAE5-4533-83C4-2DC72F3D9997}"/>
          </ac:picMkLst>
        </pc:picChg>
      </pc:sldChg>
      <pc:sldChg chg="addSp delSp modSp add mod">
        <pc:chgData name="Cyrus Christian" userId="623ada80-6029-4ab1-9a48-49a7bb21c746" providerId="ADAL" clId="{12A013BA-0675-4593-8418-0DF207493BBF}" dt="2021-09-15T20:26:14.293" v="812" actId="20577"/>
        <pc:sldMkLst>
          <pc:docMk/>
          <pc:sldMk cId="3138499625" sldId="291"/>
        </pc:sldMkLst>
        <pc:spChg chg="mod">
          <ac:chgData name="Cyrus Christian" userId="623ada80-6029-4ab1-9a48-49a7bb21c746" providerId="ADAL" clId="{12A013BA-0675-4593-8418-0DF207493BBF}" dt="2021-09-15T20:26:14.293" v="812" actId="20577"/>
          <ac:spMkLst>
            <pc:docMk/>
            <pc:sldMk cId="3138499625" sldId="291"/>
            <ac:spMk id="2" creationId="{C1FFFCA2-EC63-4F4E-BBEA-9DF75DF8EB0F}"/>
          </ac:spMkLst>
        </pc:spChg>
        <pc:spChg chg="mod">
          <ac:chgData name="Cyrus Christian" userId="623ada80-6029-4ab1-9a48-49a7bb21c746" providerId="ADAL" clId="{12A013BA-0675-4593-8418-0DF207493BBF}" dt="2021-09-15T18:58:00.076" v="542" actId="20577"/>
          <ac:spMkLst>
            <pc:docMk/>
            <pc:sldMk cId="3138499625" sldId="291"/>
            <ac:spMk id="5" creationId="{A73DDEC1-D968-43AC-9FDB-9A74794FC182}"/>
          </ac:spMkLst>
        </pc:spChg>
        <pc:spChg chg="add del mod">
          <ac:chgData name="Cyrus Christian" userId="623ada80-6029-4ab1-9a48-49a7bb21c746" providerId="ADAL" clId="{12A013BA-0675-4593-8418-0DF207493BBF}" dt="2021-09-15T18:56:51.793" v="506" actId="478"/>
          <ac:spMkLst>
            <pc:docMk/>
            <pc:sldMk cId="3138499625" sldId="291"/>
            <ac:spMk id="8" creationId="{1ED2A869-B54F-49CB-9D6B-D3D021B1A50D}"/>
          </ac:spMkLst>
        </pc:spChg>
        <pc:picChg chg="del">
          <ac:chgData name="Cyrus Christian" userId="623ada80-6029-4ab1-9a48-49a7bb21c746" providerId="ADAL" clId="{12A013BA-0675-4593-8418-0DF207493BBF}" dt="2021-09-15T18:54:03.087" v="392" actId="478"/>
          <ac:picMkLst>
            <pc:docMk/>
            <pc:sldMk cId="3138499625" sldId="291"/>
            <ac:picMk id="6" creationId="{980797AE-7954-49CA-9539-4C3C90919F6C}"/>
          </ac:picMkLst>
        </pc:picChg>
        <pc:picChg chg="add mod">
          <ac:chgData name="Cyrus Christian" userId="623ada80-6029-4ab1-9a48-49a7bb21c746" providerId="ADAL" clId="{12A013BA-0675-4593-8418-0DF207493BBF}" dt="2021-09-15T18:54:11.128" v="395" actId="1076"/>
          <ac:picMkLst>
            <pc:docMk/>
            <pc:sldMk cId="3138499625" sldId="291"/>
            <ac:picMk id="7" creationId="{33627C53-17DB-4F10-BE01-90F7CAB12FB8}"/>
          </ac:picMkLst>
        </pc:picChg>
        <pc:picChg chg="add mod">
          <ac:chgData name="Cyrus Christian" userId="623ada80-6029-4ab1-9a48-49a7bb21c746" providerId="ADAL" clId="{12A013BA-0675-4593-8418-0DF207493BBF}" dt="2021-09-15T18:58:20.109" v="545" actId="1076"/>
          <ac:picMkLst>
            <pc:docMk/>
            <pc:sldMk cId="3138499625" sldId="291"/>
            <ac:picMk id="10" creationId="{DB640C75-37FF-4FE8-94D6-A5C5A7F5EE1D}"/>
          </ac:picMkLst>
        </pc:picChg>
      </pc:sldChg>
      <pc:sldChg chg="addSp delSp modSp add mod">
        <pc:chgData name="Cyrus Christian" userId="623ada80-6029-4ab1-9a48-49a7bb21c746" providerId="ADAL" clId="{12A013BA-0675-4593-8418-0DF207493BBF}" dt="2021-09-15T20:10:42.968" v="606" actId="20577"/>
        <pc:sldMkLst>
          <pc:docMk/>
          <pc:sldMk cId="456914995" sldId="292"/>
        </pc:sldMkLst>
        <pc:spChg chg="mod">
          <ac:chgData name="Cyrus Christian" userId="623ada80-6029-4ab1-9a48-49a7bb21c746" providerId="ADAL" clId="{12A013BA-0675-4593-8418-0DF207493BBF}" dt="2021-09-15T20:09:22.379" v="576" actId="20577"/>
          <ac:spMkLst>
            <pc:docMk/>
            <pc:sldMk cId="456914995" sldId="292"/>
            <ac:spMk id="2" creationId="{158C140F-C8F7-4BB6-B289-E6B1D819D455}"/>
          </ac:spMkLst>
        </pc:spChg>
        <pc:spChg chg="mod">
          <ac:chgData name="Cyrus Christian" userId="623ada80-6029-4ab1-9a48-49a7bb21c746" providerId="ADAL" clId="{12A013BA-0675-4593-8418-0DF207493BBF}" dt="2021-09-15T20:10:42.968" v="606" actId="20577"/>
          <ac:spMkLst>
            <pc:docMk/>
            <pc:sldMk cId="456914995" sldId="292"/>
            <ac:spMk id="3" creationId="{BB805F65-AD3B-4FD7-BE66-628C8D26BA2D}"/>
          </ac:spMkLst>
        </pc:spChg>
        <pc:picChg chg="add mod">
          <ac:chgData name="Cyrus Christian" userId="623ada80-6029-4ab1-9a48-49a7bb21c746" providerId="ADAL" clId="{12A013BA-0675-4593-8418-0DF207493BBF}" dt="2021-09-15T20:10:31.159" v="600" actId="14100"/>
          <ac:picMkLst>
            <pc:docMk/>
            <pc:sldMk cId="456914995" sldId="292"/>
            <ac:picMk id="5" creationId="{86F46406-021A-4B05-838F-FFB7509A5A12}"/>
          </ac:picMkLst>
        </pc:picChg>
        <pc:picChg chg="del">
          <ac:chgData name="Cyrus Christian" userId="623ada80-6029-4ab1-9a48-49a7bb21c746" providerId="ADAL" clId="{12A013BA-0675-4593-8418-0DF207493BBF}" dt="2021-09-15T20:10:01.376" v="596" actId="478"/>
          <ac:picMkLst>
            <pc:docMk/>
            <pc:sldMk cId="456914995" sldId="292"/>
            <ac:picMk id="6" creationId="{7E32DB5A-F66E-4027-9755-4E8EF018BA30}"/>
          </ac:picMkLst>
        </pc:picChg>
      </pc:sldChg>
      <pc:sldChg chg="addSp delSp modSp add mod">
        <pc:chgData name="Cyrus Christian" userId="623ada80-6029-4ab1-9a48-49a7bb21c746" providerId="ADAL" clId="{12A013BA-0675-4593-8418-0DF207493BBF}" dt="2021-09-15T20:26:24.709" v="820" actId="20577"/>
        <pc:sldMkLst>
          <pc:docMk/>
          <pc:sldMk cId="3863018619" sldId="293"/>
        </pc:sldMkLst>
        <pc:spChg chg="mod">
          <ac:chgData name="Cyrus Christian" userId="623ada80-6029-4ab1-9a48-49a7bb21c746" providerId="ADAL" clId="{12A013BA-0675-4593-8418-0DF207493BBF}" dt="2021-09-15T20:26:24.709" v="820" actId="20577"/>
          <ac:spMkLst>
            <pc:docMk/>
            <pc:sldMk cId="3863018619" sldId="293"/>
            <ac:spMk id="2" creationId="{C1FFFCA2-EC63-4F4E-BBEA-9DF75DF8EB0F}"/>
          </ac:spMkLst>
        </pc:spChg>
        <pc:spChg chg="mod">
          <ac:chgData name="Cyrus Christian" userId="623ada80-6029-4ab1-9a48-49a7bb21c746" providerId="ADAL" clId="{12A013BA-0675-4593-8418-0DF207493BBF}" dt="2021-09-15T20:18:45.006" v="682" actId="20577"/>
          <ac:spMkLst>
            <pc:docMk/>
            <pc:sldMk cId="3863018619" sldId="293"/>
            <ac:spMk id="5" creationId="{A73DDEC1-D968-43AC-9FDB-9A74794FC182}"/>
          </ac:spMkLst>
        </pc:spChg>
        <pc:picChg chg="add mod">
          <ac:chgData name="Cyrus Christian" userId="623ada80-6029-4ab1-9a48-49a7bb21c746" providerId="ADAL" clId="{12A013BA-0675-4593-8418-0DF207493BBF}" dt="2021-09-15T20:17:28.070" v="653" actId="1076"/>
          <ac:picMkLst>
            <pc:docMk/>
            <pc:sldMk cId="3863018619" sldId="293"/>
            <ac:picMk id="6" creationId="{1639D1B7-6E57-40EC-B8CF-F0CF6CD51820}"/>
          </ac:picMkLst>
        </pc:picChg>
        <pc:picChg chg="del">
          <ac:chgData name="Cyrus Christian" userId="623ada80-6029-4ab1-9a48-49a7bb21c746" providerId="ADAL" clId="{12A013BA-0675-4593-8418-0DF207493BBF}" dt="2021-09-15T20:17:19.911" v="649" actId="478"/>
          <ac:picMkLst>
            <pc:docMk/>
            <pc:sldMk cId="3863018619" sldId="293"/>
            <ac:picMk id="7" creationId="{33627C53-17DB-4F10-BE01-90F7CAB12FB8}"/>
          </ac:picMkLst>
        </pc:picChg>
        <pc:picChg chg="add mod">
          <ac:chgData name="Cyrus Christian" userId="623ada80-6029-4ab1-9a48-49a7bb21c746" providerId="ADAL" clId="{12A013BA-0675-4593-8418-0DF207493BBF}" dt="2021-09-15T20:18:20.479" v="662" actId="1076"/>
          <ac:picMkLst>
            <pc:docMk/>
            <pc:sldMk cId="3863018619" sldId="293"/>
            <ac:picMk id="9" creationId="{F2A6E206-A3F1-464B-BA79-2F78D2995FB6}"/>
          </ac:picMkLst>
        </pc:picChg>
        <pc:picChg chg="del">
          <ac:chgData name="Cyrus Christian" userId="623ada80-6029-4ab1-9a48-49a7bb21c746" providerId="ADAL" clId="{12A013BA-0675-4593-8418-0DF207493BBF}" dt="2021-09-15T20:17:21.122" v="650" actId="478"/>
          <ac:picMkLst>
            <pc:docMk/>
            <pc:sldMk cId="3863018619" sldId="293"/>
            <ac:picMk id="10" creationId="{DB640C75-37FF-4FE8-94D6-A5C5A7F5EE1D}"/>
          </ac:picMkLst>
        </pc:picChg>
      </pc:sldChg>
      <pc:sldChg chg="addSp delSp modSp add mod ord">
        <pc:chgData name="Cyrus Christian" userId="623ada80-6029-4ab1-9a48-49a7bb21c746" providerId="ADAL" clId="{12A013BA-0675-4593-8418-0DF207493BBF}" dt="2021-09-15T20:20:50.266" v="720"/>
        <pc:sldMkLst>
          <pc:docMk/>
          <pc:sldMk cId="4273046042" sldId="294"/>
        </pc:sldMkLst>
        <pc:spChg chg="mod">
          <ac:chgData name="Cyrus Christian" userId="623ada80-6029-4ab1-9a48-49a7bb21c746" providerId="ADAL" clId="{12A013BA-0675-4593-8418-0DF207493BBF}" dt="2021-09-15T20:19:22.025" v="702" actId="20577"/>
          <ac:spMkLst>
            <pc:docMk/>
            <pc:sldMk cId="4273046042" sldId="294"/>
            <ac:spMk id="2" creationId="{C1FFFCA2-EC63-4F4E-BBEA-9DF75DF8EB0F}"/>
          </ac:spMkLst>
        </pc:spChg>
        <pc:spChg chg="mod">
          <ac:chgData name="Cyrus Christian" userId="623ada80-6029-4ab1-9a48-49a7bb21c746" providerId="ADAL" clId="{12A013BA-0675-4593-8418-0DF207493BBF}" dt="2021-09-15T20:20:33.173" v="716" actId="20577"/>
          <ac:spMkLst>
            <pc:docMk/>
            <pc:sldMk cId="4273046042" sldId="294"/>
            <ac:spMk id="5" creationId="{A73DDEC1-D968-43AC-9FDB-9A74794FC182}"/>
          </ac:spMkLst>
        </pc:spChg>
        <pc:picChg chg="del">
          <ac:chgData name="Cyrus Christian" userId="623ada80-6029-4ab1-9a48-49a7bb21c746" providerId="ADAL" clId="{12A013BA-0675-4593-8418-0DF207493BBF}" dt="2021-09-15T20:19:59.030" v="703" actId="478"/>
          <ac:picMkLst>
            <pc:docMk/>
            <pc:sldMk cId="4273046042" sldId="294"/>
            <ac:picMk id="6" creationId="{1639D1B7-6E57-40EC-B8CF-F0CF6CD51820}"/>
          </ac:picMkLst>
        </pc:picChg>
        <pc:picChg chg="add mod">
          <ac:chgData name="Cyrus Christian" userId="623ada80-6029-4ab1-9a48-49a7bb21c746" providerId="ADAL" clId="{12A013BA-0675-4593-8418-0DF207493BBF}" dt="2021-09-15T20:20:42.951" v="718" actId="1076"/>
          <ac:picMkLst>
            <pc:docMk/>
            <pc:sldMk cId="4273046042" sldId="294"/>
            <ac:picMk id="7" creationId="{1F90C1E7-2D01-4098-B943-CED610DBF930}"/>
          </ac:picMkLst>
        </pc:picChg>
        <pc:picChg chg="del">
          <ac:chgData name="Cyrus Christian" userId="623ada80-6029-4ab1-9a48-49a7bb21c746" providerId="ADAL" clId="{12A013BA-0675-4593-8418-0DF207493BBF}" dt="2021-09-15T20:19:59.853" v="704" actId="478"/>
          <ac:picMkLst>
            <pc:docMk/>
            <pc:sldMk cId="4273046042" sldId="294"/>
            <ac:picMk id="9" creationId="{F2A6E206-A3F1-464B-BA79-2F78D2995FB6}"/>
          </ac:picMkLst>
        </pc:picChg>
      </pc:sldChg>
      <pc:sldChg chg="addSp delSp modSp add mod">
        <pc:chgData name="Cyrus Christian" userId="623ada80-6029-4ab1-9a48-49a7bb21c746" providerId="ADAL" clId="{12A013BA-0675-4593-8418-0DF207493BBF}" dt="2021-09-15T20:25:24.114" v="775" actId="1076"/>
        <pc:sldMkLst>
          <pc:docMk/>
          <pc:sldMk cId="2403378635" sldId="295"/>
        </pc:sldMkLst>
        <pc:spChg chg="mod">
          <ac:chgData name="Cyrus Christian" userId="623ada80-6029-4ab1-9a48-49a7bb21c746" providerId="ADAL" clId="{12A013BA-0675-4593-8418-0DF207493BBF}" dt="2021-09-15T20:23:44.870" v="735" actId="20577"/>
          <ac:spMkLst>
            <pc:docMk/>
            <pc:sldMk cId="2403378635" sldId="295"/>
            <ac:spMk id="2" creationId="{C1FFFCA2-EC63-4F4E-BBEA-9DF75DF8EB0F}"/>
          </ac:spMkLst>
        </pc:spChg>
        <pc:spChg chg="mod">
          <ac:chgData name="Cyrus Christian" userId="623ada80-6029-4ab1-9a48-49a7bb21c746" providerId="ADAL" clId="{12A013BA-0675-4593-8418-0DF207493BBF}" dt="2021-09-15T20:24:23.135" v="771" actId="6549"/>
          <ac:spMkLst>
            <pc:docMk/>
            <pc:sldMk cId="2403378635" sldId="295"/>
            <ac:spMk id="5" creationId="{A73DDEC1-D968-43AC-9FDB-9A74794FC182}"/>
          </ac:spMkLst>
        </pc:spChg>
        <pc:picChg chg="del">
          <ac:chgData name="Cyrus Christian" userId="623ada80-6029-4ab1-9a48-49a7bb21c746" providerId="ADAL" clId="{12A013BA-0675-4593-8418-0DF207493BBF}" dt="2021-09-15T20:23:50.126" v="737" actId="478"/>
          <ac:picMkLst>
            <pc:docMk/>
            <pc:sldMk cId="2403378635" sldId="295"/>
            <ac:picMk id="6" creationId="{1639D1B7-6E57-40EC-B8CF-F0CF6CD51820}"/>
          </ac:picMkLst>
        </pc:picChg>
        <pc:picChg chg="add mod">
          <ac:chgData name="Cyrus Christian" userId="623ada80-6029-4ab1-9a48-49a7bb21c746" providerId="ADAL" clId="{12A013BA-0675-4593-8418-0DF207493BBF}" dt="2021-09-15T20:24:00.541" v="740" actId="1076"/>
          <ac:picMkLst>
            <pc:docMk/>
            <pc:sldMk cId="2403378635" sldId="295"/>
            <ac:picMk id="7" creationId="{67423D75-2154-43BC-B60E-9C081B73527D}"/>
          </ac:picMkLst>
        </pc:picChg>
        <pc:picChg chg="del">
          <ac:chgData name="Cyrus Christian" userId="623ada80-6029-4ab1-9a48-49a7bb21c746" providerId="ADAL" clId="{12A013BA-0675-4593-8418-0DF207493BBF}" dt="2021-09-15T20:23:49.134" v="736" actId="478"/>
          <ac:picMkLst>
            <pc:docMk/>
            <pc:sldMk cId="2403378635" sldId="295"/>
            <ac:picMk id="9" creationId="{F2A6E206-A3F1-464B-BA79-2F78D2995FB6}"/>
          </ac:picMkLst>
        </pc:picChg>
        <pc:picChg chg="add mod">
          <ac:chgData name="Cyrus Christian" userId="623ada80-6029-4ab1-9a48-49a7bb21c746" providerId="ADAL" clId="{12A013BA-0675-4593-8418-0DF207493BBF}" dt="2021-09-15T20:25:24.114" v="775" actId="1076"/>
          <ac:picMkLst>
            <pc:docMk/>
            <pc:sldMk cId="2403378635" sldId="295"/>
            <ac:picMk id="10" creationId="{778D8D82-7F05-4ABE-AAFD-BD4DDD9B022B}"/>
          </ac:picMkLst>
        </pc:picChg>
      </pc:sldChg>
      <pc:sldChg chg="addSp delSp modSp add mod ord">
        <pc:chgData name="Cyrus Christian" userId="623ada80-6029-4ab1-9a48-49a7bb21c746" providerId="ADAL" clId="{12A013BA-0675-4593-8418-0DF207493BBF}" dt="2021-09-15T20:52:22.852" v="927" actId="20577"/>
        <pc:sldMkLst>
          <pc:docMk/>
          <pc:sldMk cId="2568036656" sldId="296"/>
        </pc:sldMkLst>
        <pc:spChg chg="mod">
          <ac:chgData name="Cyrus Christian" userId="623ada80-6029-4ab1-9a48-49a7bb21c746" providerId="ADAL" clId="{12A013BA-0675-4593-8418-0DF207493BBF}" dt="2021-09-15T20:52:22.852" v="927" actId="20577"/>
          <ac:spMkLst>
            <pc:docMk/>
            <pc:sldMk cId="2568036656" sldId="296"/>
            <ac:spMk id="2" creationId="{CDCB1677-C053-4256-8C36-DC2A2CFBCAAD}"/>
          </ac:spMkLst>
        </pc:spChg>
        <pc:spChg chg="mod">
          <ac:chgData name="Cyrus Christian" userId="623ada80-6029-4ab1-9a48-49a7bb21c746" providerId="ADAL" clId="{12A013BA-0675-4593-8418-0DF207493BBF}" dt="2021-09-15T20:50:12.442" v="900" actId="255"/>
          <ac:spMkLst>
            <pc:docMk/>
            <pc:sldMk cId="2568036656" sldId="296"/>
            <ac:spMk id="3" creationId="{18FAC032-FD72-43DB-92D7-2D97C132F8C5}"/>
          </ac:spMkLst>
        </pc:spChg>
        <pc:graphicFrameChg chg="mod">
          <ac:chgData name="Cyrus Christian" userId="623ada80-6029-4ab1-9a48-49a7bb21c746" providerId="ADAL" clId="{12A013BA-0675-4593-8418-0DF207493BBF}" dt="2021-09-15T20:51:44.376" v="910"/>
          <ac:graphicFrameMkLst>
            <pc:docMk/>
            <pc:sldMk cId="2568036656" sldId="296"/>
            <ac:graphicFrameMk id="5" creationId="{7F7C787B-2CDB-4645-9CBD-3166ABB5D4BA}"/>
          </ac:graphicFrameMkLst>
        </pc:graphicFrameChg>
        <pc:picChg chg="add mod">
          <ac:chgData name="Cyrus Christian" userId="623ada80-6029-4ab1-9a48-49a7bb21c746" providerId="ADAL" clId="{12A013BA-0675-4593-8418-0DF207493BBF}" dt="2021-09-15T20:52:13.831" v="913" actId="1076"/>
          <ac:picMkLst>
            <pc:docMk/>
            <pc:sldMk cId="2568036656" sldId="296"/>
            <ac:picMk id="7" creationId="{AE829482-0D5C-4663-A9D4-BDA501DC32C9}"/>
          </ac:picMkLst>
        </pc:picChg>
        <pc:picChg chg="del">
          <ac:chgData name="Cyrus Christian" userId="623ada80-6029-4ab1-9a48-49a7bb21c746" providerId="ADAL" clId="{12A013BA-0675-4593-8418-0DF207493BBF}" dt="2021-09-15T20:51:53.710" v="911" actId="478"/>
          <ac:picMkLst>
            <pc:docMk/>
            <pc:sldMk cId="2568036656" sldId="296"/>
            <ac:picMk id="9" creationId="{64CE5D08-9A5F-45AA-ABB5-ECEA475EE32E}"/>
          </ac:picMkLst>
        </pc:picChg>
      </pc:sldChg>
      <pc:sldChg chg="addSp delSp modSp add mod ord">
        <pc:chgData name="Cyrus Christian" userId="623ada80-6029-4ab1-9a48-49a7bb21c746" providerId="ADAL" clId="{12A013BA-0675-4593-8418-0DF207493BBF}" dt="2021-09-15T21:04:07.139" v="1015" actId="27614"/>
        <pc:sldMkLst>
          <pc:docMk/>
          <pc:sldMk cId="972116609" sldId="297"/>
        </pc:sldMkLst>
        <pc:spChg chg="mod">
          <ac:chgData name="Cyrus Christian" userId="623ada80-6029-4ab1-9a48-49a7bb21c746" providerId="ADAL" clId="{12A013BA-0675-4593-8418-0DF207493BBF}" dt="2021-09-15T21:02:49.111" v="963" actId="20577"/>
          <ac:spMkLst>
            <pc:docMk/>
            <pc:sldMk cId="972116609" sldId="297"/>
            <ac:spMk id="2" creationId="{387E5820-1891-4724-9FC1-1F226916C1DE}"/>
          </ac:spMkLst>
        </pc:spChg>
        <pc:spChg chg="mod">
          <ac:chgData name="Cyrus Christian" userId="623ada80-6029-4ab1-9a48-49a7bb21c746" providerId="ADAL" clId="{12A013BA-0675-4593-8418-0DF207493BBF}" dt="2021-09-15T21:03:40.277" v="1009" actId="20577"/>
          <ac:spMkLst>
            <pc:docMk/>
            <pc:sldMk cId="972116609" sldId="297"/>
            <ac:spMk id="3" creationId="{E50021D7-C654-433E-A376-E9C875A9D3C8}"/>
          </ac:spMkLst>
        </pc:spChg>
        <pc:spChg chg="del">
          <ac:chgData name="Cyrus Christian" userId="623ada80-6029-4ab1-9a48-49a7bb21c746" providerId="ADAL" clId="{12A013BA-0675-4593-8418-0DF207493BBF}" dt="2021-09-15T21:03:58.428" v="1012" actId="26606"/>
          <ac:spMkLst>
            <pc:docMk/>
            <pc:sldMk cId="972116609" sldId="297"/>
            <ac:spMk id="24" creationId="{C610D2AE-07EF-436A-9755-AA8DF4B933A4}"/>
          </ac:spMkLst>
        </pc:spChg>
        <pc:spChg chg="del">
          <ac:chgData name="Cyrus Christian" userId="623ada80-6029-4ab1-9a48-49a7bb21c746" providerId="ADAL" clId="{12A013BA-0675-4593-8418-0DF207493BBF}" dt="2021-09-15T21:03:58.428" v="1012" actId="26606"/>
          <ac:spMkLst>
            <pc:docMk/>
            <pc:sldMk cId="972116609" sldId="297"/>
            <ac:spMk id="28" creationId="{CF2D8AD5-434A-4C0E-9F5B-C1AFD645F364}"/>
          </ac:spMkLst>
        </pc:spChg>
        <pc:spChg chg="add">
          <ac:chgData name="Cyrus Christian" userId="623ada80-6029-4ab1-9a48-49a7bb21c746" providerId="ADAL" clId="{12A013BA-0675-4593-8418-0DF207493BBF}" dt="2021-09-15T21:03:58.428" v="1012" actId="26606"/>
          <ac:spMkLst>
            <pc:docMk/>
            <pc:sldMk cId="972116609" sldId="297"/>
            <ac:spMk id="35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1:03:58.428" v="1012" actId="26606"/>
          <ac:spMkLst>
            <pc:docMk/>
            <pc:sldMk cId="972116609" sldId="297"/>
            <ac:spMk id="39" creationId="{CF2D8AD5-434A-4C0E-9F5B-C1AFD645F364}"/>
          </ac:spMkLst>
        </pc:spChg>
        <pc:picChg chg="add mod">
          <ac:chgData name="Cyrus Christian" userId="623ada80-6029-4ab1-9a48-49a7bb21c746" providerId="ADAL" clId="{12A013BA-0675-4593-8418-0DF207493BBF}" dt="2021-09-15T21:04:07.139" v="1015" actId="27614"/>
          <ac:picMkLst>
            <pc:docMk/>
            <pc:sldMk cId="972116609" sldId="297"/>
            <ac:picMk id="5" creationId="{869E9DCD-2077-431A-A373-005E4DDC8A51}"/>
          </ac:picMkLst>
        </pc:picChg>
        <pc:picChg chg="del">
          <ac:chgData name="Cyrus Christian" userId="623ada80-6029-4ab1-9a48-49a7bb21c746" providerId="ADAL" clId="{12A013BA-0675-4593-8418-0DF207493BBF}" dt="2021-09-15T21:03:42.485" v="1010" actId="478"/>
          <ac:picMkLst>
            <pc:docMk/>
            <pc:sldMk cId="972116609" sldId="297"/>
            <ac:picMk id="6" creationId="{64B8C124-9A20-4701-B850-7B95B4D403A0}"/>
          </ac:picMkLst>
        </pc:picChg>
        <pc:picChg chg="del">
          <ac:chgData name="Cyrus Christian" userId="623ada80-6029-4ab1-9a48-49a7bb21c746" providerId="ADAL" clId="{12A013BA-0675-4593-8418-0DF207493BBF}" dt="2021-09-15T21:03:58.428" v="1012" actId="26606"/>
          <ac:picMkLst>
            <pc:docMk/>
            <pc:sldMk cId="972116609" sldId="297"/>
            <ac:picMk id="26" creationId="{6CACDD17-9043-46DF-882D-420365B79C18}"/>
          </ac:picMkLst>
        </pc:picChg>
        <pc:picChg chg="del">
          <ac:chgData name="Cyrus Christian" userId="623ada80-6029-4ab1-9a48-49a7bb21c746" providerId="ADAL" clId="{12A013BA-0675-4593-8418-0DF207493BBF}" dt="2021-09-15T21:03:58.428" v="1012" actId="26606"/>
          <ac:picMkLst>
            <pc:docMk/>
            <pc:sldMk cId="972116609" sldId="297"/>
            <ac:picMk id="30" creationId="{E92B246D-47CC-40F8-8DE7-B65D409E945E}"/>
          </ac:picMkLst>
        </pc:picChg>
        <pc:picChg chg="add">
          <ac:chgData name="Cyrus Christian" userId="623ada80-6029-4ab1-9a48-49a7bb21c746" providerId="ADAL" clId="{12A013BA-0675-4593-8418-0DF207493BBF}" dt="2021-09-15T21:03:58.428" v="1012" actId="26606"/>
          <ac:picMkLst>
            <pc:docMk/>
            <pc:sldMk cId="972116609" sldId="297"/>
            <ac:picMk id="37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1:03:58.428" v="1012" actId="26606"/>
          <ac:picMkLst>
            <pc:docMk/>
            <pc:sldMk cId="972116609" sldId="297"/>
            <ac:picMk id="41" creationId="{E92B246D-47CC-40F8-8DE7-B65D409E945E}"/>
          </ac:picMkLst>
        </pc:picChg>
      </pc:sldChg>
      <pc:sldChg chg="addSp delSp modSp add mod">
        <pc:chgData name="Cyrus Christian" userId="623ada80-6029-4ab1-9a48-49a7bb21c746" providerId="ADAL" clId="{12A013BA-0675-4593-8418-0DF207493BBF}" dt="2021-09-15T21:07:52.018" v="1099" actId="20577"/>
        <pc:sldMkLst>
          <pc:docMk/>
          <pc:sldMk cId="526430759" sldId="298"/>
        </pc:sldMkLst>
        <pc:spChg chg="mod">
          <ac:chgData name="Cyrus Christian" userId="623ada80-6029-4ab1-9a48-49a7bb21c746" providerId="ADAL" clId="{12A013BA-0675-4593-8418-0DF207493BBF}" dt="2021-09-15T21:06:04.871" v="1037" actId="20577"/>
          <ac:spMkLst>
            <pc:docMk/>
            <pc:sldMk cId="526430759" sldId="298"/>
            <ac:spMk id="2" creationId="{387E5820-1891-4724-9FC1-1F226916C1DE}"/>
          </ac:spMkLst>
        </pc:spChg>
        <pc:spChg chg="mod">
          <ac:chgData name="Cyrus Christian" userId="623ada80-6029-4ab1-9a48-49a7bb21c746" providerId="ADAL" clId="{12A013BA-0675-4593-8418-0DF207493BBF}" dt="2021-09-15T21:07:52.018" v="1099" actId="20577"/>
          <ac:spMkLst>
            <pc:docMk/>
            <pc:sldMk cId="526430759" sldId="298"/>
            <ac:spMk id="3" creationId="{E50021D7-C654-433E-A376-E9C875A9D3C8}"/>
          </ac:spMkLst>
        </pc:spChg>
        <pc:spChg chg="del">
          <ac:chgData name="Cyrus Christian" userId="623ada80-6029-4ab1-9a48-49a7bb21c746" providerId="ADAL" clId="{12A013BA-0675-4593-8418-0DF207493BBF}" dt="2021-09-15T21:06:27.848" v="1040" actId="26606"/>
          <ac:spMkLst>
            <pc:docMk/>
            <pc:sldMk cId="526430759" sldId="298"/>
            <ac:spMk id="24" creationId="{C610D2AE-07EF-436A-9755-AA8DF4B933A4}"/>
          </ac:spMkLst>
        </pc:spChg>
        <pc:spChg chg="del">
          <ac:chgData name="Cyrus Christian" userId="623ada80-6029-4ab1-9a48-49a7bb21c746" providerId="ADAL" clId="{12A013BA-0675-4593-8418-0DF207493BBF}" dt="2021-09-15T21:06:27.848" v="1040" actId="26606"/>
          <ac:spMkLst>
            <pc:docMk/>
            <pc:sldMk cId="526430759" sldId="298"/>
            <ac:spMk id="28" creationId="{CF2D8AD5-434A-4C0E-9F5B-C1AFD645F364}"/>
          </ac:spMkLst>
        </pc:spChg>
        <pc:spChg chg="add">
          <ac:chgData name="Cyrus Christian" userId="623ada80-6029-4ab1-9a48-49a7bb21c746" providerId="ADAL" clId="{12A013BA-0675-4593-8418-0DF207493BBF}" dt="2021-09-15T21:06:27.848" v="1040" actId="26606"/>
          <ac:spMkLst>
            <pc:docMk/>
            <pc:sldMk cId="526430759" sldId="298"/>
            <ac:spMk id="35" creationId="{C610D2AE-07EF-436A-9755-AA8DF4B933A4}"/>
          </ac:spMkLst>
        </pc:spChg>
        <pc:spChg chg="add">
          <ac:chgData name="Cyrus Christian" userId="623ada80-6029-4ab1-9a48-49a7bb21c746" providerId="ADAL" clId="{12A013BA-0675-4593-8418-0DF207493BBF}" dt="2021-09-15T21:06:27.848" v="1040" actId="26606"/>
          <ac:spMkLst>
            <pc:docMk/>
            <pc:sldMk cId="526430759" sldId="298"/>
            <ac:spMk id="39" creationId="{CF2D8AD5-434A-4C0E-9F5B-C1AFD645F364}"/>
          </ac:spMkLst>
        </pc:spChg>
        <pc:picChg chg="add mod">
          <ac:chgData name="Cyrus Christian" userId="623ada80-6029-4ab1-9a48-49a7bb21c746" providerId="ADAL" clId="{12A013BA-0675-4593-8418-0DF207493BBF}" dt="2021-09-15T21:06:27.848" v="1040" actId="26606"/>
          <ac:picMkLst>
            <pc:docMk/>
            <pc:sldMk cId="526430759" sldId="298"/>
            <ac:picMk id="5" creationId="{61E8B247-7A35-40D0-BAD7-284C542E0394}"/>
          </ac:picMkLst>
        </pc:picChg>
        <pc:picChg chg="del">
          <ac:chgData name="Cyrus Christian" userId="623ada80-6029-4ab1-9a48-49a7bb21c746" providerId="ADAL" clId="{12A013BA-0675-4593-8418-0DF207493BBF}" dt="2021-09-15T21:06:25.086" v="1038" actId="478"/>
          <ac:picMkLst>
            <pc:docMk/>
            <pc:sldMk cId="526430759" sldId="298"/>
            <ac:picMk id="6" creationId="{64B8C124-9A20-4701-B850-7B95B4D403A0}"/>
          </ac:picMkLst>
        </pc:picChg>
        <pc:picChg chg="del">
          <ac:chgData name="Cyrus Christian" userId="623ada80-6029-4ab1-9a48-49a7bb21c746" providerId="ADAL" clId="{12A013BA-0675-4593-8418-0DF207493BBF}" dt="2021-09-15T21:06:27.848" v="1040" actId="26606"/>
          <ac:picMkLst>
            <pc:docMk/>
            <pc:sldMk cId="526430759" sldId="298"/>
            <ac:picMk id="26" creationId="{6CACDD17-9043-46DF-882D-420365B79C18}"/>
          </ac:picMkLst>
        </pc:picChg>
        <pc:picChg chg="del">
          <ac:chgData name="Cyrus Christian" userId="623ada80-6029-4ab1-9a48-49a7bb21c746" providerId="ADAL" clId="{12A013BA-0675-4593-8418-0DF207493BBF}" dt="2021-09-15T21:06:27.848" v="1040" actId="26606"/>
          <ac:picMkLst>
            <pc:docMk/>
            <pc:sldMk cId="526430759" sldId="298"/>
            <ac:picMk id="30" creationId="{E92B246D-47CC-40F8-8DE7-B65D409E945E}"/>
          </ac:picMkLst>
        </pc:picChg>
        <pc:picChg chg="add">
          <ac:chgData name="Cyrus Christian" userId="623ada80-6029-4ab1-9a48-49a7bb21c746" providerId="ADAL" clId="{12A013BA-0675-4593-8418-0DF207493BBF}" dt="2021-09-15T21:06:27.848" v="1040" actId="26606"/>
          <ac:picMkLst>
            <pc:docMk/>
            <pc:sldMk cId="526430759" sldId="298"/>
            <ac:picMk id="37" creationId="{6CACDD17-9043-46DF-882D-420365B79C18}"/>
          </ac:picMkLst>
        </pc:picChg>
        <pc:picChg chg="add">
          <ac:chgData name="Cyrus Christian" userId="623ada80-6029-4ab1-9a48-49a7bb21c746" providerId="ADAL" clId="{12A013BA-0675-4593-8418-0DF207493BBF}" dt="2021-09-15T21:06:27.848" v="1040" actId="26606"/>
          <ac:picMkLst>
            <pc:docMk/>
            <pc:sldMk cId="526430759" sldId="298"/>
            <ac:picMk id="41" creationId="{E92B246D-47CC-40F8-8DE7-B65D409E945E}"/>
          </ac:picMkLst>
        </pc:picChg>
      </pc:sldChg>
      <pc:sldChg chg="addSp delSp modSp add mod ord">
        <pc:chgData name="Cyrus Christian" userId="623ada80-6029-4ab1-9a48-49a7bb21c746" providerId="ADAL" clId="{12A013BA-0675-4593-8418-0DF207493BBF}" dt="2021-10-01T23:45:41.590" v="1288" actId="26606"/>
        <pc:sldMkLst>
          <pc:docMk/>
          <pc:sldMk cId="2386973926" sldId="299"/>
        </pc:sldMkLst>
        <pc:spChg chg="mod">
          <ac:chgData name="Cyrus Christian" userId="623ada80-6029-4ab1-9a48-49a7bb21c746" providerId="ADAL" clId="{12A013BA-0675-4593-8418-0DF207493BBF}" dt="2021-10-01T23:45:41.590" v="1288" actId="26606"/>
          <ac:spMkLst>
            <pc:docMk/>
            <pc:sldMk cId="2386973926" sldId="299"/>
            <ac:spMk id="2" creationId="{A6C3E6EA-CE4A-48B3-82B2-2E960C6510CB}"/>
          </ac:spMkLst>
        </pc:spChg>
        <pc:spChg chg="mod">
          <ac:chgData name="Cyrus Christian" userId="623ada80-6029-4ab1-9a48-49a7bb21c746" providerId="ADAL" clId="{12A013BA-0675-4593-8418-0DF207493BBF}" dt="2021-10-01T23:45:41.590" v="1288" actId="26606"/>
          <ac:spMkLst>
            <pc:docMk/>
            <pc:sldMk cId="2386973926" sldId="299"/>
            <ac:spMk id="3" creationId="{3D8B309B-40C5-44F4-BEF1-4F60420EF008}"/>
          </ac:spMkLst>
        </pc:spChg>
        <pc:spChg chg="del">
          <ac:chgData name="Cyrus Christian" userId="623ada80-6029-4ab1-9a48-49a7bb21c746" providerId="ADAL" clId="{12A013BA-0675-4593-8418-0DF207493BBF}" dt="2021-10-01T23:44:51.386" v="1286" actId="26606"/>
          <ac:spMkLst>
            <pc:docMk/>
            <pc:sldMk cId="2386973926" sldId="299"/>
            <ac:spMk id="23" creationId="{C610D2AE-07EF-436A-9755-AA8DF4B933A4}"/>
          </ac:spMkLst>
        </pc:spChg>
        <pc:spChg chg="del">
          <ac:chgData name="Cyrus Christian" userId="623ada80-6029-4ab1-9a48-49a7bb21c746" providerId="ADAL" clId="{12A013BA-0675-4593-8418-0DF207493BBF}" dt="2021-10-01T23:44:51.386" v="1286" actId="26606"/>
          <ac:spMkLst>
            <pc:docMk/>
            <pc:sldMk cId="2386973926" sldId="299"/>
            <ac:spMk id="27" creationId="{CF2D8AD5-434A-4C0E-9F5B-C1AFD645F364}"/>
          </ac:spMkLst>
        </pc:spChg>
        <pc:spChg chg="add del">
          <ac:chgData name="Cyrus Christian" userId="623ada80-6029-4ab1-9a48-49a7bb21c746" providerId="ADAL" clId="{12A013BA-0675-4593-8418-0DF207493BBF}" dt="2021-10-01T23:45:41.590" v="1288" actId="26606"/>
          <ac:spMkLst>
            <pc:docMk/>
            <pc:sldMk cId="2386973926" sldId="299"/>
            <ac:spMk id="34" creationId="{C610D2AE-07EF-436A-9755-AA8DF4B933A4}"/>
          </ac:spMkLst>
        </pc:spChg>
        <pc:spChg chg="add del">
          <ac:chgData name="Cyrus Christian" userId="623ada80-6029-4ab1-9a48-49a7bb21c746" providerId="ADAL" clId="{12A013BA-0675-4593-8418-0DF207493BBF}" dt="2021-10-01T23:45:41.590" v="1288" actId="26606"/>
          <ac:spMkLst>
            <pc:docMk/>
            <pc:sldMk cId="2386973926" sldId="299"/>
            <ac:spMk id="38" creationId="{CF2D8AD5-434A-4C0E-9F5B-C1AFD645F364}"/>
          </ac:spMkLst>
        </pc:spChg>
        <pc:spChg chg="add">
          <ac:chgData name="Cyrus Christian" userId="623ada80-6029-4ab1-9a48-49a7bb21c746" providerId="ADAL" clId="{12A013BA-0675-4593-8418-0DF207493BBF}" dt="2021-10-01T23:45:41.590" v="1288" actId="26606"/>
          <ac:spMkLst>
            <pc:docMk/>
            <pc:sldMk cId="2386973926" sldId="299"/>
            <ac:spMk id="49" creationId="{F1AACF4D-AF22-463C-97CE-C34F0783C086}"/>
          </ac:spMkLst>
        </pc:spChg>
        <pc:grpChg chg="add">
          <ac:chgData name="Cyrus Christian" userId="623ada80-6029-4ab1-9a48-49a7bb21c746" providerId="ADAL" clId="{12A013BA-0675-4593-8418-0DF207493BBF}" dt="2021-10-01T23:45:41.590" v="1288" actId="26606"/>
          <ac:grpSpMkLst>
            <pc:docMk/>
            <pc:sldMk cId="2386973926" sldId="299"/>
            <ac:grpSpMk id="45" creationId="{7D0669C1-CDCE-41C7-A9AB-65D9119F8388}"/>
          </ac:grpSpMkLst>
        </pc:grpChg>
        <pc:picChg chg="add mod">
          <ac:chgData name="Cyrus Christian" userId="623ada80-6029-4ab1-9a48-49a7bb21c746" providerId="ADAL" clId="{12A013BA-0675-4593-8418-0DF207493BBF}" dt="2021-10-01T23:45:41.590" v="1288" actId="26606"/>
          <ac:picMkLst>
            <pc:docMk/>
            <pc:sldMk cId="2386973926" sldId="299"/>
            <ac:picMk id="5" creationId="{8EBCA1E7-BC33-48FC-83AA-16F6883CE32C}"/>
          </ac:picMkLst>
        </pc:picChg>
        <pc:picChg chg="del">
          <ac:chgData name="Cyrus Christian" userId="623ada80-6029-4ab1-9a48-49a7bb21c746" providerId="ADAL" clId="{12A013BA-0675-4593-8418-0DF207493BBF}" dt="2021-10-01T23:44:30.965" v="1284" actId="478"/>
          <ac:picMkLst>
            <pc:docMk/>
            <pc:sldMk cId="2386973926" sldId="299"/>
            <ac:picMk id="6" creationId="{565EAA81-D824-4C90-A2A1-7C8ADCA5E0F3}"/>
          </ac:picMkLst>
        </pc:picChg>
        <pc:picChg chg="add mod">
          <ac:chgData name="Cyrus Christian" userId="623ada80-6029-4ab1-9a48-49a7bb21c746" providerId="ADAL" clId="{12A013BA-0675-4593-8418-0DF207493BBF}" dt="2021-10-01T23:45:41.590" v="1288" actId="26606"/>
          <ac:picMkLst>
            <pc:docMk/>
            <pc:sldMk cId="2386973926" sldId="299"/>
            <ac:picMk id="8" creationId="{723C9E97-466D-4912-AEEB-84FAE0AA39C8}"/>
          </ac:picMkLst>
        </pc:picChg>
        <pc:picChg chg="del">
          <ac:chgData name="Cyrus Christian" userId="623ada80-6029-4ab1-9a48-49a7bb21c746" providerId="ADAL" clId="{12A013BA-0675-4593-8418-0DF207493BBF}" dt="2021-10-01T23:44:51.386" v="1286" actId="26606"/>
          <ac:picMkLst>
            <pc:docMk/>
            <pc:sldMk cId="2386973926" sldId="299"/>
            <ac:picMk id="25" creationId="{6CACDD17-9043-46DF-882D-420365B79C18}"/>
          </ac:picMkLst>
        </pc:picChg>
        <pc:picChg chg="del">
          <ac:chgData name="Cyrus Christian" userId="623ada80-6029-4ab1-9a48-49a7bb21c746" providerId="ADAL" clId="{12A013BA-0675-4593-8418-0DF207493BBF}" dt="2021-10-01T23:44:51.386" v="1286" actId="26606"/>
          <ac:picMkLst>
            <pc:docMk/>
            <pc:sldMk cId="2386973926" sldId="299"/>
            <ac:picMk id="29" creationId="{E92B246D-47CC-40F8-8DE7-B65D409E945E}"/>
          </ac:picMkLst>
        </pc:picChg>
        <pc:picChg chg="add del">
          <ac:chgData name="Cyrus Christian" userId="623ada80-6029-4ab1-9a48-49a7bb21c746" providerId="ADAL" clId="{12A013BA-0675-4593-8418-0DF207493BBF}" dt="2021-10-01T23:45:41.590" v="1288" actId="26606"/>
          <ac:picMkLst>
            <pc:docMk/>
            <pc:sldMk cId="2386973926" sldId="299"/>
            <ac:picMk id="36" creationId="{6CACDD17-9043-46DF-882D-420365B79C18}"/>
          </ac:picMkLst>
        </pc:picChg>
        <pc:picChg chg="add del">
          <ac:chgData name="Cyrus Christian" userId="623ada80-6029-4ab1-9a48-49a7bb21c746" providerId="ADAL" clId="{12A013BA-0675-4593-8418-0DF207493BBF}" dt="2021-10-01T23:45:41.590" v="1288" actId="26606"/>
          <ac:picMkLst>
            <pc:docMk/>
            <pc:sldMk cId="2386973926" sldId="299"/>
            <ac:picMk id="40" creationId="{E92B246D-47CC-40F8-8DE7-B65D409E945E}"/>
          </ac:picMkLst>
        </pc:picChg>
        <pc:picChg chg="add">
          <ac:chgData name="Cyrus Christian" userId="623ada80-6029-4ab1-9a48-49a7bb21c746" providerId="ADAL" clId="{12A013BA-0675-4593-8418-0DF207493BBF}" dt="2021-10-01T23:45:41.590" v="1288" actId="26606"/>
          <ac:picMkLst>
            <pc:docMk/>
            <pc:sldMk cId="2386973926" sldId="299"/>
            <ac:picMk id="51" creationId="{6524329A-37E7-4025-B6E9-A97D40536894}"/>
          </ac:picMkLst>
        </pc:picChg>
      </pc:sldChg>
    </pc:docChg>
  </pc:docChgLst>
  <pc:docChgLst>
    <pc:chgData name="Cyrus Christian" userId="623ada80-6029-4ab1-9a48-49a7bb21c746" providerId="ADAL" clId="{3609003A-535C-4331-9608-C0D01A464CD4}"/>
    <pc:docChg chg="undo custSel addSld delSld modSld modSection">
      <pc:chgData name="Cyrus Christian" userId="623ada80-6029-4ab1-9a48-49a7bb21c746" providerId="ADAL" clId="{3609003A-535C-4331-9608-C0D01A464CD4}" dt="2022-01-20T18:36:07.963" v="310" actId="2696"/>
      <pc:docMkLst>
        <pc:docMk/>
      </pc:docMkLst>
      <pc:sldChg chg="del">
        <pc:chgData name="Cyrus Christian" userId="623ada80-6029-4ab1-9a48-49a7bb21c746" providerId="ADAL" clId="{3609003A-535C-4331-9608-C0D01A464CD4}" dt="2022-01-20T18:36:07.963" v="310" actId="2696"/>
        <pc:sldMkLst>
          <pc:docMk/>
          <pc:sldMk cId="437727409" sldId="287"/>
        </pc:sldMkLst>
      </pc:sldChg>
      <pc:sldChg chg="modSp mod">
        <pc:chgData name="Cyrus Christian" userId="623ada80-6029-4ab1-9a48-49a7bb21c746" providerId="ADAL" clId="{3609003A-535C-4331-9608-C0D01A464CD4}" dt="2022-01-20T16:50:42.699" v="309" actId="20577"/>
        <pc:sldMkLst>
          <pc:docMk/>
          <pc:sldMk cId="2386973926" sldId="299"/>
        </pc:sldMkLst>
        <pc:spChg chg="mod">
          <ac:chgData name="Cyrus Christian" userId="623ada80-6029-4ab1-9a48-49a7bb21c746" providerId="ADAL" clId="{3609003A-535C-4331-9608-C0D01A464CD4}" dt="2022-01-20T16:50:42.699" v="309" actId="20577"/>
          <ac:spMkLst>
            <pc:docMk/>
            <pc:sldMk cId="2386973926" sldId="299"/>
            <ac:spMk id="3" creationId="{3D8B309B-40C5-44F4-BEF1-4F60420EF008}"/>
          </ac:spMkLst>
        </pc:spChg>
      </pc:sldChg>
      <pc:sldChg chg="addSp modSp new mod setBg">
        <pc:chgData name="Cyrus Christian" userId="623ada80-6029-4ab1-9a48-49a7bb21c746" providerId="ADAL" clId="{3609003A-535C-4331-9608-C0D01A464CD4}" dt="2022-01-20T15:32:15.057" v="83" actId="26606"/>
        <pc:sldMkLst>
          <pc:docMk/>
          <pc:sldMk cId="1614492569" sldId="300"/>
        </pc:sldMkLst>
        <pc:spChg chg="mod">
          <ac:chgData name="Cyrus Christian" userId="623ada80-6029-4ab1-9a48-49a7bb21c746" providerId="ADAL" clId="{3609003A-535C-4331-9608-C0D01A464CD4}" dt="2022-01-20T15:32:15.057" v="83" actId="26606"/>
          <ac:spMkLst>
            <pc:docMk/>
            <pc:sldMk cId="1614492569" sldId="300"/>
            <ac:spMk id="2" creationId="{C6650D3B-DB05-4A49-9F4F-D654D5B7B0BC}"/>
          </ac:spMkLst>
        </pc:spChg>
        <pc:spChg chg="mod">
          <ac:chgData name="Cyrus Christian" userId="623ada80-6029-4ab1-9a48-49a7bb21c746" providerId="ADAL" clId="{3609003A-535C-4331-9608-C0D01A464CD4}" dt="2022-01-20T15:32:15.057" v="83" actId="26606"/>
          <ac:spMkLst>
            <pc:docMk/>
            <pc:sldMk cId="1614492569" sldId="300"/>
            <ac:spMk id="3" creationId="{4764124D-C1D1-46E3-A204-038AB20D8172}"/>
          </ac:spMkLst>
        </pc:spChg>
        <pc:spChg chg="add">
          <ac:chgData name="Cyrus Christian" userId="623ada80-6029-4ab1-9a48-49a7bb21c746" providerId="ADAL" clId="{3609003A-535C-4331-9608-C0D01A464CD4}" dt="2022-01-20T15:32:15.057" v="83" actId="26606"/>
          <ac:spMkLst>
            <pc:docMk/>
            <pc:sldMk cId="1614492569" sldId="300"/>
            <ac:spMk id="14" creationId="{7EF5ECB8-D49C-48FB-A93E-88EB2FFDFD42}"/>
          </ac:spMkLst>
        </pc:spChg>
        <pc:spChg chg="add">
          <ac:chgData name="Cyrus Christian" userId="623ada80-6029-4ab1-9a48-49a7bb21c746" providerId="ADAL" clId="{3609003A-535C-4331-9608-C0D01A464CD4}" dt="2022-01-20T15:32:15.057" v="83" actId="26606"/>
          <ac:spMkLst>
            <pc:docMk/>
            <pc:sldMk cId="1614492569" sldId="300"/>
            <ac:spMk id="16" creationId="{411B77A2-BD5C-432D-B52E-C12612C74C17}"/>
          </ac:spMkLst>
        </pc:spChg>
        <pc:spChg chg="add">
          <ac:chgData name="Cyrus Christian" userId="623ada80-6029-4ab1-9a48-49a7bb21c746" providerId="ADAL" clId="{3609003A-535C-4331-9608-C0D01A464CD4}" dt="2022-01-20T15:32:15.057" v="83" actId="26606"/>
          <ac:spMkLst>
            <pc:docMk/>
            <pc:sldMk cId="1614492569" sldId="300"/>
            <ac:spMk id="18" creationId="{B2E911EF-80F5-4781-A4DF-44EFAF242FB8}"/>
          </ac:spMkLst>
        </pc:spChg>
        <pc:spChg chg="add">
          <ac:chgData name="Cyrus Christian" userId="623ada80-6029-4ab1-9a48-49a7bb21c746" providerId="ADAL" clId="{3609003A-535C-4331-9608-C0D01A464CD4}" dt="2022-01-20T15:32:15.057" v="83" actId="26606"/>
          <ac:spMkLst>
            <pc:docMk/>
            <pc:sldMk cId="1614492569" sldId="300"/>
            <ac:spMk id="22" creationId="{EFFB5C33-24B2-4764-BDBD-4C10A21DB1B4}"/>
          </ac:spMkLst>
        </pc:spChg>
        <pc:spChg chg="add">
          <ac:chgData name="Cyrus Christian" userId="623ada80-6029-4ab1-9a48-49a7bb21c746" providerId="ADAL" clId="{3609003A-535C-4331-9608-C0D01A464CD4}" dt="2022-01-20T15:32:15.057" v="83" actId="26606"/>
          <ac:spMkLst>
            <pc:docMk/>
            <pc:sldMk cId="1614492569" sldId="300"/>
            <ac:spMk id="26" creationId="{1425DB5A-CEE1-4EE1-8C4A-689E49D3542F}"/>
          </ac:spMkLst>
        </pc:spChg>
        <pc:picChg chg="add">
          <ac:chgData name="Cyrus Christian" userId="623ada80-6029-4ab1-9a48-49a7bb21c746" providerId="ADAL" clId="{3609003A-535C-4331-9608-C0D01A464CD4}" dt="2022-01-20T15:32:15.057" v="83" actId="26606"/>
          <ac:picMkLst>
            <pc:docMk/>
            <pc:sldMk cId="1614492569" sldId="300"/>
            <ac:picMk id="8" creationId="{AC3E6C53-102E-4ACA-BCBB-3CC973B99486}"/>
          </ac:picMkLst>
        </pc:picChg>
        <pc:picChg chg="add">
          <ac:chgData name="Cyrus Christian" userId="623ada80-6029-4ab1-9a48-49a7bb21c746" providerId="ADAL" clId="{3609003A-535C-4331-9608-C0D01A464CD4}" dt="2022-01-20T15:32:15.057" v="83" actId="26606"/>
          <ac:picMkLst>
            <pc:docMk/>
            <pc:sldMk cId="1614492569" sldId="300"/>
            <ac:picMk id="10" creationId="{17B2B42C-0777-4D6E-9432-535281803A88}"/>
          </ac:picMkLst>
        </pc:picChg>
        <pc:picChg chg="add">
          <ac:chgData name="Cyrus Christian" userId="623ada80-6029-4ab1-9a48-49a7bb21c746" providerId="ADAL" clId="{3609003A-535C-4331-9608-C0D01A464CD4}" dt="2022-01-20T15:32:15.057" v="83" actId="26606"/>
          <ac:picMkLst>
            <pc:docMk/>
            <pc:sldMk cId="1614492569" sldId="300"/>
            <ac:picMk id="12" creationId="{EFEAAB60-93E2-4DC6-99AC-939637BCE864}"/>
          </ac:picMkLst>
        </pc:picChg>
        <pc:picChg chg="add">
          <ac:chgData name="Cyrus Christian" userId="623ada80-6029-4ab1-9a48-49a7bb21c746" providerId="ADAL" clId="{3609003A-535C-4331-9608-C0D01A464CD4}" dt="2022-01-20T15:32:15.057" v="83" actId="26606"/>
          <ac:picMkLst>
            <pc:docMk/>
            <pc:sldMk cId="1614492569" sldId="300"/>
            <ac:picMk id="20" creationId="{B0A2A734-17E4-44D5-9630-D54D6AF74664}"/>
          </ac:picMkLst>
        </pc:picChg>
        <pc:picChg chg="add">
          <ac:chgData name="Cyrus Christian" userId="623ada80-6029-4ab1-9a48-49a7bb21c746" providerId="ADAL" clId="{3609003A-535C-4331-9608-C0D01A464CD4}" dt="2022-01-20T15:32:15.057" v="83" actId="26606"/>
          <ac:picMkLst>
            <pc:docMk/>
            <pc:sldMk cId="1614492569" sldId="300"/>
            <ac:picMk id="24" creationId="{FEB601E2-EFED-4313-BEE4-9E27B94FC679}"/>
          </ac:picMkLst>
        </pc:picChg>
      </pc:sldChg>
      <pc:sldChg chg="addSp delSp modSp mod setBg delDesignElem">
        <pc:chgData name="Cyrus Christian" userId="623ada80-6029-4ab1-9a48-49a7bb21c746" providerId="ADAL" clId="{3609003A-535C-4331-9608-C0D01A464CD4}" dt="2022-01-20T15:35:19.766" v="176" actId="14100"/>
        <pc:sldMkLst>
          <pc:docMk/>
          <pc:sldMk cId="2490348242" sldId="301"/>
        </pc:sldMkLst>
        <pc:spChg chg="mod">
          <ac:chgData name="Cyrus Christian" userId="623ada80-6029-4ab1-9a48-49a7bb21c746" providerId="ADAL" clId="{3609003A-535C-4331-9608-C0D01A464CD4}" dt="2022-01-20T15:33:57.126" v="172" actId="20577"/>
          <ac:spMkLst>
            <pc:docMk/>
            <pc:sldMk cId="2490348242" sldId="301"/>
            <ac:spMk id="2" creationId="{5D41D90E-CDF7-4E47-A3AF-5ED56C6D03BF}"/>
          </ac:spMkLst>
        </pc:spChg>
        <pc:spChg chg="mod">
          <ac:chgData name="Cyrus Christian" userId="623ada80-6029-4ab1-9a48-49a7bb21c746" providerId="ADAL" clId="{3609003A-535C-4331-9608-C0D01A464CD4}" dt="2022-01-20T15:35:19.766" v="176" actId="14100"/>
          <ac:spMkLst>
            <pc:docMk/>
            <pc:sldMk cId="2490348242" sldId="301"/>
            <ac:spMk id="3" creationId="{415F097A-731E-4E8B-BC97-C46E07C0BC3B}"/>
          </ac:spMkLst>
        </pc:spChg>
        <pc:spChg chg="add">
          <ac:chgData name="Cyrus Christian" userId="623ada80-6029-4ab1-9a48-49a7bb21c746" providerId="ADAL" clId="{3609003A-535C-4331-9608-C0D01A464CD4}" dt="2022-01-20T15:35:12.651" v="175" actId="26606"/>
          <ac:spMkLst>
            <pc:docMk/>
            <pc:sldMk cId="2490348242" sldId="301"/>
            <ac:spMk id="10" creationId="{C610D2AE-07EF-436A-9755-AA8DF4B933A4}"/>
          </ac:spMkLst>
        </pc:spChg>
        <pc:spChg chg="add">
          <ac:chgData name="Cyrus Christian" userId="623ada80-6029-4ab1-9a48-49a7bb21c746" providerId="ADAL" clId="{3609003A-535C-4331-9608-C0D01A464CD4}" dt="2022-01-20T15:35:12.651" v="175" actId="26606"/>
          <ac:spMkLst>
            <pc:docMk/>
            <pc:sldMk cId="2490348242" sldId="301"/>
            <ac:spMk id="14" creationId="{CF2D8AD5-434A-4C0E-9F5B-C1AFD645F364}"/>
          </ac:spMkLst>
        </pc:spChg>
        <pc:picChg chg="add mod">
          <ac:chgData name="Cyrus Christian" userId="623ada80-6029-4ab1-9a48-49a7bb21c746" providerId="ADAL" clId="{3609003A-535C-4331-9608-C0D01A464CD4}" dt="2022-01-20T15:35:12.651" v="175" actId="26606"/>
          <ac:picMkLst>
            <pc:docMk/>
            <pc:sldMk cId="2490348242" sldId="301"/>
            <ac:picMk id="5" creationId="{4097DC36-5715-4379-A057-2FC9C7DBADE2}"/>
          </ac:picMkLst>
        </pc:picChg>
        <pc:picChg chg="del">
          <ac:chgData name="Cyrus Christian" userId="623ada80-6029-4ab1-9a48-49a7bb21c746" providerId="ADAL" clId="{3609003A-535C-4331-9608-C0D01A464CD4}" dt="2022-01-20T15:33:59.603" v="173" actId="478"/>
          <ac:picMkLst>
            <pc:docMk/>
            <pc:sldMk cId="2490348242" sldId="301"/>
            <ac:picMk id="6" creationId="{35AE879D-46B4-4F31-AE5F-59A9D8EFA695}"/>
          </ac:picMkLst>
        </pc:picChg>
        <pc:picChg chg="add">
          <ac:chgData name="Cyrus Christian" userId="623ada80-6029-4ab1-9a48-49a7bb21c746" providerId="ADAL" clId="{3609003A-535C-4331-9608-C0D01A464CD4}" dt="2022-01-20T15:35:12.651" v="175" actId="26606"/>
          <ac:picMkLst>
            <pc:docMk/>
            <pc:sldMk cId="2490348242" sldId="301"/>
            <ac:picMk id="12" creationId="{6CACDD17-9043-46DF-882D-420365B79C18}"/>
          </ac:picMkLst>
        </pc:picChg>
        <pc:picChg chg="add">
          <ac:chgData name="Cyrus Christian" userId="623ada80-6029-4ab1-9a48-49a7bb21c746" providerId="ADAL" clId="{3609003A-535C-4331-9608-C0D01A464CD4}" dt="2022-01-20T15:35:12.651" v="175" actId="26606"/>
          <ac:picMkLst>
            <pc:docMk/>
            <pc:sldMk cId="2490348242" sldId="301"/>
            <ac:picMk id="16" creationId="{E92B246D-47CC-40F8-8DE7-B65D409E945E}"/>
          </ac:picMkLst>
        </pc:picChg>
      </pc:sldChg>
      <pc:sldChg chg="addSp delSp modSp add mod">
        <pc:chgData name="Cyrus Christian" userId="623ada80-6029-4ab1-9a48-49a7bb21c746" providerId="ADAL" clId="{3609003A-535C-4331-9608-C0D01A464CD4}" dt="2022-01-20T15:49:22.282" v="247" actId="26606"/>
        <pc:sldMkLst>
          <pc:docMk/>
          <pc:sldMk cId="626197364" sldId="302"/>
        </pc:sldMkLst>
        <pc:spChg chg="mod">
          <ac:chgData name="Cyrus Christian" userId="623ada80-6029-4ab1-9a48-49a7bb21c746" providerId="ADAL" clId="{3609003A-535C-4331-9608-C0D01A464CD4}" dt="2022-01-20T15:47:44.175" v="186" actId="20577"/>
          <ac:spMkLst>
            <pc:docMk/>
            <pc:sldMk cId="626197364" sldId="302"/>
            <ac:spMk id="2" creationId="{5D41D90E-CDF7-4E47-A3AF-5ED56C6D03BF}"/>
          </ac:spMkLst>
        </pc:spChg>
        <pc:spChg chg="mod">
          <ac:chgData name="Cyrus Christian" userId="623ada80-6029-4ab1-9a48-49a7bb21c746" providerId="ADAL" clId="{3609003A-535C-4331-9608-C0D01A464CD4}" dt="2022-01-20T15:49:22.282" v="247" actId="26606"/>
          <ac:spMkLst>
            <pc:docMk/>
            <pc:sldMk cId="626197364" sldId="302"/>
            <ac:spMk id="3" creationId="{415F097A-731E-4E8B-BC97-C46E07C0BC3B}"/>
          </ac:spMkLst>
        </pc:spChg>
        <pc:spChg chg="del">
          <ac:chgData name="Cyrus Christian" userId="623ada80-6029-4ab1-9a48-49a7bb21c746" providerId="ADAL" clId="{3609003A-535C-4331-9608-C0D01A464CD4}" dt="2022-01-20T15:49:22.282" v="247" actId="26606"/>
          <ac:spMkLst>
            <pc:docMk/>
            <pc:sldMk cId="626197364" sldId="302"/>
            <ac:spMk id="10" creationId="{C610D2AE-07EF-436A-9755-AA8DF4B933A4}"/>
          </ac:spMkLst>
        </pc:spChg>
        <pc:spChg chg="del">
          <ac:chgData name="Cyrus Christian" userId="623ada80-6029-4ab1-9a48-49a7bb21c746" providerId="ADAL" clId="{3609003A-535C-4331-9608-C0D01A464CD4}" dt="2022-01-20T15:49:22.282" v="247" actId="26606"/>
          <ac:spMkLst>
            <pc:docMk/>
            <pc:sldMk cId="626197364" sldId="302"/>
            <ac:spMk id="14" creationId="{CF2D8AD5-434A-4C0E-9F5B-C1AFD645F364}"/>
          </ac:spMkLst>
        </pc:spChg>
        <pc:spChg chg="add">
          <ac:chgData name="Cyrus Christian" userId="623ada80-6029-4ab1-9a48-49a7bb21c746" providerId="ADAL" clId="{3609003A-535C-4331-9608-C0D01A464CD4}" dt="2022-01-20T15:49:22.282" v="247" actId="26606"/>
          <ac:spMkLst>
            <pc:docMk/>
            <pc:sldMk cId="626197364" sldId="302"/>
            <ac:spMk id="21" creationId="{C610D2AE-07EF-436A-9755-AA8DF4B933A4}"/>
          </ac:spMkLst>
        </pc:spChg>
        <pc:spChg chg="add">
          <ac:chgData name="Cyrus Christian" userId="623ada80-6029-4ab1-9a48-49a7bb21c746" providerId="ADAL" clId="{3609003A-535C-4331-9608-C0D01A464CD4}" dt="2022-01-20T15:49:22.282" v="247" actId="26606"/>
          <ac:spMkLst>
            <pc:docMk/>
            <pc:sldMk cId="626197364" sldId="302"/>
            <ac:spMk id="25" creationId="{CF2D8AD5-434A-4C0E-9F5B-C1AFD645F364}"/>
          </ac:spMkLst>
        </pc:spChg>
        <pc:picChg chg="del">
          <ac:chgData name="Cyrus Christian" userId="623ada80-6029-4ab1-9a48-49a7bb21c746" providerId="ADAL" clId="{3609003A-535C-4331-9608-C0D01A464CD4}" dt="2022-01-20T15:49:02.806" v="245" actId="478"/>
          <ac:picMkLst>
            <pc:docMk/>
            <pc:sldMk cId="626197364" sldId="302"/>
            <ac:picMk id="5" creationId="{4097DC36-5715-4379-A057-2FC9C7DBADE2}"/>
          </ac:picMkLst>
        </pc:picChg>
        <pc:picChg chg="add mod">
          <ac:chgData name="Cyrus Christian" userId="623ada80-6029-4ab1-9a48-49a7bb21c746" providerId="ADAL" clId="{3609003A-535C-4331-9608-C0D01A464CD4}" dt="2022-01-20T15:49:22.282" v="247" actId="26606"/>
          <ac:picMkLst>
            <pc:docMk/>
            <pc:sldMk cId="626197364" sldId="302"/>
            <ac:picMk id="6" creationId="{AAC2EDEF-4754-4241-9C71-812B8107D1D4}"/>
          </ac:picMkLst>
        </pc:picChg>
        <pc:picChg chg="del">
          <ac:chgData name="Cyrus Christian" userId="623ada80-6029-4ab1-9a48-49a7bb21c746" providerId="ADAL" clId="{3609003A-535C-4331-9608-C0D01A464CD4}" dt="2022-01-20T15:49:22.282" v="247" actId="26606"/>
          <ac:picMkLst>
            <pc:docMk/>
            <pc:sldMk cId="626197364" sldId="302"/>
            <ac:picMk id="12" creationId="{6CACDD17-9043-46DF-882D-420365B79C18}"/>
          </ac:picMkLst>
        </pc:picChg>
        <pc:picChg chg="del">
          <ac:chgData name="Cyrus Christian" userId="623ada80-6029-4ab1-9a48-49a7bb21c746" providerId="ADAL" clId="{3609003A-535C-4331-9608-C0D01A464CD4}" dt="2022-01-20T15:49:22.282" v="247" actId="26606"/>
          <ac:picMkLst>
            <pc:docMk/>
            <pc:sldMk cId="626197364" sldId="302"/>
            <ac:picMk id="16" creationId="{E92B246D-47CC-40F8-8DE7-B65D409E945E}"/>
          </ac:picMkLst>
        </pc:picChg>
        <pc:picChg chg="add">
          <ac:chgData name="Cyrus Christian" userId="623ada80-6029-4ab1-9a48-49a7bb21c746" providerId="ADAL" clId="{3609003A-535C-4331-9608-C0D01A464CD4}" dt="2022-01-20T15:49:22.282" v="247" actId="26606"/>
          <ac:picMkLst>
            <pc:docMk/>
            <pc:sldMk cId="626197364" sldId="302"/>
            <ac:picMk id="23" creationId="{6CACDD17-9043-46DF-882D-420365B79C18}"/>
          </ac:picMkLst>
        </pc:picChg>
        <pc:picChg chg="add">
          <ac:chgData name="Cyrus Christian" userId="623ada80-6029-4ab1-9a48-49a7bb21c746" providerId="ADAL" clId="{3609003A-535C-4331-9608-C0D01A464CD4}" dt="2022-01-20T15:49:22.282" v="247" actId="26606"/>
          <ac:picMkLst>
            <pc:docMk/>
            <pc:sldMk cId="626197364" sldId="302"/>
            <ac:picMk id="27" creationId="{E92B246D-47CC-40F8-8DE7-B65D409E945E}"/>
          </ac:picMkLst>
        </pc:picChg>
      </pc:sldChg>
      <pc:sldChg chg="addSp delSp modSp add mod">
        <pc:chgData name="Cyrus Christian" userId="623ada80-6029-4ab1-9a48-49a7bb21c746" providerId="ADAL" clId="{3609003A-535C-4331-9608-C0D01A464CD4}" dt="2022-01-20T16:44:56.255" v="308" actId="20577"/>
        <pc:sldMkLst>
          <pc:docMk/>
          <pc:sldMk cId="2850062907" sldId="303"/>
        </pc:sldMkLst>
        <pc:spChg chg="mod">
          <ac:chgData name="Cyrus Christian" userId="623ada80-6029-4ab1-9a48-49a7bb21c746" providerId="ADAL" clId="{3609003A-535C-4331-9608-C0D01A464CD4}" dt="2022-01-20T16:43:57.004" v="266" actId="20577"/>
          <ac:spMkLst>
            <pc:docMk/>
            <pc:sldMk cId="2850062907" sldId="303"/>
            <ac:spMk id="2" creationId="{5D41D90E-CDF7-4E47-A3AF-5ED56C6D03BF}"/>
          </ac:spMkLst>
        </pc:spChg>
        <pc:spChg chg="mod">
          <ac:chgData name="Cyrus Christian" userId="623ada80-6029-4ab1-9a48-49a7bb21c746" providerId="ADAL" clId="{3609003A-535C-4331-9608-C0D01A464CD4}" dt="2022-01-20T16:44:56.255" v="308" actId="20577"/>
          <ac:spMkLst>
            <pc:docMk/>
            <pc:sldMk cId="2850062907" sldId="303"/>
            <ac:spMk id="3" creationId="{415F097A-731E-4E8B-BC97-C46E07C0BC3B}"/>
          </ac:spMkLst>
        </pc:spChg>
        <pc:spChg chg="del">
          <ac:chgData name="Cyrus Christian" userId="623ada80-6029-4ab1-9a48-49a7bb21c746" providerId="ADAL" clId="{3609003A-535C-4331-9608-C0D01A464CD4}" dt="2022-01-20T16:43:49.717" v="251" actId="26606"/>
          <ac:spMkLst>
            <pc:docMk/>
            <pc:sldMk cId="2850062907" sldId="303"/>
            <ac:spMk id="21" creationId="{C610D2AE-07EF-436A-9755-AA8DF4B933A4}"/>
          </ac:spMkLst>
        </pc:spChg>
        <pc:spChg chg="del">
          <ac:chgData name="Cyrus Christian" userId="623ada80-6029-4ab1-9a48-49a7bb21c746" providerId="ADAL" clId="{3609003A-535C-4331-9608-C0D01A464CD4}" dt="2022-01-20T16:43:49.717" v="251" actId="26606"/>
          <ac:spMkLst>
            <pc:docMk/>
            <pc:sldMk cId="2850062907" sldId="303"/>
            <ac:spMk id="25" creationId="{CF2D8AD5-434A-4C0E-9F5B-C1AFD645F364}"/>
          </ac:spMkLst>
        </pc:spChg>
        <pc:spChg chg="add">
          <ac:chgData name="Cyrus Christian" userId="623ada80-6029-4ab1-9a48-49a7bb21c746" providerId="ADAL" clId="{3609003A-535C-4331-9608-C0D01A464CD4}" dt="2022-01-20T16:43:49.717" v="251" actId="26606"/>
          <ac:spMkLst>
            <pc:docMk/>
            <pc:sldMk cId="2850062907" sldId="303"/>
            <ac:spMk id="32" creationId="{C610D2AE-07EF-436A-9755-AA8DF4B933A4}"/>
          </ac:spMkLst>
        </pc:spChg>
        <pc:spChg chg="add">
          <ac:chgData name="Cyrus Christian" userId="623ada80-6029-4ab1-9a48-49a7bb21c746" providerId="ADAL" clId="{3609003A-535C-4331-9608-C0D01A464CD4}" dt="2022-01-20T16:43:49.717" v="251" actId="26606"/>
          <ac:spMkLst>
            <pc:docMk/>
            <pc:sldMk cId="2850062907" sldId="303"/>
            <ac:spMk id="36" creationId="{CF2D8AD5-434A-4C0E-9F5B-C1AFD645F364}"/>
          </ac:spMkLst>
        </pc:spChg>
        <pc:picChg chg="add mod">
          <ac:chgData name="Cyrus Christian" userId="623ada80-6029-4ab1-9a48-49a7bb21c746" providerId="ADAL" clId="{3609003A-535C-4331-9608-C0D01A464CD4}" dt="2022-01-20T16:43:49.717" v="251" actId="26606"/>
          <ac:picMkLst>
            <pc:docMk/>
            <pc:sldMk cId="2850062907" sldId="303"/>
            <ac:picMk id="5" creationId="{C7E8F093-5C6B-4FF0-9AAB-1373963D6D27}"/>
          </ac:picMkLst>
        </pc:picChg>
        <pc:picChg chg="del">
          <ac:chgData name="Cyrus Christian" userId="623ada80-6029-4ab1-9a48-49a7bb21c746" providerId="ADAL" clId="{3609003A-535C-4331-9608-C0D01A464CD4}" dt="2022-01-20T16:43:46.439" v="249" actId="478"/>
          <ac:picMkLst>
            <pc:docMk/>
            <pc:sldMk cId="2850062907" sldId="303"/>
            <ac:picMk id="6" creationId="{AAC2EDEF-4754-4241-9C71-812B8107D1D4}"/>
          </ac:picMkLst>
        </pc:picChg>
        <pc:picChg chg="del">
          <ac:chgData name="Cyrus Christian" userId="623ada80-6029-4ab1-9a48-49a7bb21c746" providerId="ADAL" clId="{3609003A-535C-4331-9608-C0D01A464CD4}" dt="2022-01-20T16:43:49.717" v="251" actId="26606"/>
          <ac:picMkLst>
            <pc:docMk/>
            <pc:sldMk cId="2850062907" sldId="303"/>
            <ac:picMk id="23" creationId="{6CACDD17-9043-46DF-882D-420365B79C18}"/>
          </ac:picMkLst>
        </pc:picChg>
        <pc:picChg chg="del">
          <ac:chgData name="Cyrus Christian" userId="623ada80-6029-4ab1-9a48-49a7bb21c746" providerId="ADAL" clId="{3609003A-535C-4331-9608-C0D01A464CD4}" dt="2022-01-20T16:43:49.717" v="251" actId="26606"/>
          <ac:picMkLst>
            <pc:docMk/>
            <pc:sldMk cId="2850062907" sldId="303"/>
            <ac:picMk id="27" creationId="{E92B246D-47CC-40F8-8DE7-B65D409E945E}"/>
          </ac:picMkLst>
        </pc:picChg>
        <pc:picChg chg="add">
          <ac:chgData name="Cyrus Christian" userId="623ada80-6029-4ab1-9a48-49a7bb21c746" providerId="ADAL" clId="{3609003A-535C-4331-9608-C0D01A464CD4}" dt="2022-01-20T16:43:49.717" v="251" actId="26606"/>
          <ac:picMkLst>
            <pc:docMk/>
            <pc:sldMk cId="2850062907" sldId="303"/>
            <ac:picMk id="34" creationId="{6CACDD17-9043-46DF-882D-420365B79C18}"/>
          </ac:picMkLst>
        </pc:picChg>
        <pc:picChg chg="add">
          <ac:chgData name="Cyrus Christian" userId="623ada80-6029-4ab1-9a48-49a7bb21c746" providerId="ADAL" clId="{3609003A-535C-4331-9608-C0D01A464CD4}" dt="2022-01-20T16:43:49.717" v="251" actId="26606"/>
          <ac:picMkLst>
            <pc:docMk/>
            <pc:sldMk cId="2850062907" sldId="303"/>
            <ac:picMk id="38" creationId="{E92B246D-47CC-40F8-8DE7-B65D409E945E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4" Type="http://schemas.openxmlformats.org/officeDocument/2006/relationships/image" Target="../media/image46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4" Type="http://schemas.openxmlformats.org/officeDocument/2006/relationships/image" Target="../media/image51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Relationship Id="rId4" Type="http://schemas.openxmlformats.org/officeDocument/2006/relationships/image" Target="../media/image63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svg"/><Relationship Id="rId1" Type="http://schemas.openxmlformats.org/officeDocument/2006/relationships/image" Target="../media/image68.png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1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svg"/><Relationship Id="rId1" Type="http://schemas.openxmlformats.org/officeDocument/2006/relationships/image" Target="../media/image82.png"/><Relationship Id="rId6" Type="http://schemas.openxmlformats.org/officeDocument/2006/relationships/image" Target="../media/image87.svg"/><Relationship Id="rId5" Type="http://schemas.openxmlformats.org/officeDocument/2006/relationships/image" Target="../media/image86.png"/><Relationship Id="rId4" Type="http://schemas.openxmlformats.org/officeDocument/2006/relationships/image" Target="../media/image8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4" Type="http://schemas.openxmlformats.org/officeDocument/2006/relationships/image" Target="../media/image46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4" Type="http://schemas.openxmlformats.org/officeDocument/2006/relationships/image" Target="../media/image5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Relationship Id="rId4" Type="http://schemas.openxmlformats.org/officeDocument/2006/relationships/image" Target="../media/image63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svg"/><Relationship Id="rId1" Type="http://schemas.openxmlformats.org/officeDocument/2006/relationships/image" Target="../media/image68.png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1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svg"/><Relationship Id="rId1" Type="http://schemas.openxmlformats.org/officeDocument/2006/relationships/image" Target="../media/image82.png"/><Relationship Id="rId6" Type="http://schemas.openxmlformats.org/officeDocument/2006/relationships/image" Target="../media/image87.svg"/><Relationship Id="rId5" Type="http://schemas.openxmlformats.org/officeDocument/2006/relationships/image" Target="../media/image86.png"/><Relationship Id="rId4" Type="http://schemas.openxmlformats.org/officeDocument/2006/relationships/image" Target="../media/image8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87EB96-34D5-444F-9071-7808FD68449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ECCE0C0-880E-4218-93F0-78DE41B2E3A6}">
      <dgm:prSet/>
      <dgm:spPr/>
      <dgm:t>
        <a:bodyPr/>
        <a:lstStyle/>
        <a:p>
          <a:pPr>
            <a:defRPr cap="all"/>
          </a:pPr>
          <a:r>
            <a:rPr lang="en-US"/>
            <a:t>Ridership</a:t>
          </a:r>
        </a:p>
      </dgm:t>
    </dgm:pt>
    <dgm:pt modelId="{78E020ED-0D39-4C18-9C1E-E9E56F0E95D4}" type="parTrans" cxnId="{4D27DE93-EF0D-4C42-A9C6-F33E649EB160}">
      <dgm:prSet/>
      <dgm:spPr/>
      <dgm:t>
        <a:bodyPr/>
        <a:lstStyle/>
        <a:p>
          <a:endParaRPr lang="en-US"/>
        </a:p>
      </dgm:t>
    </dgm:pt>
    <dgm:pt modelId="{305C3DC8-3AC1-4699-81DD-F31FDAB8019F}" type="sibTrans" cxnId="{4D27DE93-EF0D-4C42-A9C6-F33E649EB160}">
      <dgm:prSet/>
      <dgm:spPr/>
      <dgm:t>
        <a:bodyPr/>
        <a:lstStyle/>
        <a:p>
          <a:endParaRPr lang="en-US"/>
        </a:p>
      </dgm:t>
    </dgm:pt>
    <dgm:pt modelId="{DD91B0B2-D3BE-47DC-8494-95AF8014F353}">
      <dgm:prSet/>
      <dgm:spPr/>
      <dgm:t>
        <a:bodyPr/>
        <a:lstStyle/>
        <a:p>
          <a:pPr>
            <a:defRPr cap="all"/>
          </a:pPr>
          <a:r>
            <a:rPr lang="en-US"/>
            <a:t>Bridges, tunnels and Highway Maintenance</a:t>
          </a:r>
        </a:p>
      </dgm:t>
    </dgm:pt>
    <dgm:pt modelId="{8DFB45B5-2BE5-4F81-A0C1-AB8A500BEE23}" type="parTrans" cxnId="{62A6AA6A-0EF0-4815-BCB1-6BADBEB0FD51}">
      <dgm:prSet/>
      <dgm:spPr/>
      <dgm:t>
        <a:bodyPr/>
        <a:lstStyle/>
        <a:p>
          <a:endParaRPr lang="en-US"/>
        </a:p>
      </dgm:t>
    </dgm:pt>
    <dgm:pt modelId="{8D7F5E98-B000-4A7D-9008-E5DD242E1FE5}" type="sibTrans" cxnId="{62A6AA6A-0EF0-4815-BCB1-6BADBEB0FD51}">
      <dgm:prSet/>
      <dgm:spPr/>
      <dgm:t>
        <a:bodyPr/>
        <a:lstStyle/>
        <a:p>
          <a:endParaRPr lang="en-US"/>
        </a:p>
      </dgm:t>
    </dgm:pt>
    <dgm:pt modelId="{FFDD8B84-2D2A-4F82-AEBC-CB3E005A5602}">
      <dgm:prSet/>
      <dgm:spPr/>
      <dgm:t>
        <a:bodyPr/>
        <a:lstStyle/>
        <a:p>
          <a:pPr>
            <a:defRPr cap="all"/>
          </a:pPr>
          <a:r>
            <a:rPr lang="en-US"/>
            <a:t>Motor Vehicle Collisions</a:t>
          </a:r>
        </a:p>
      </dgm:t>
    </dgm:pt>
    <dgm:pt modelId="{F5A1E06E-F5CD-4E2E-9DC4-E44563F67A74}" type="parTrans" cxnId="{BA3F73B6-5359-4939-B9B8-630593560620}">
      <dgm:prSet/>
      <dgm:spPr/>
      <dgm:t>
        <a:bodyPr/>
        <a:lstStyle/>
        <a:p>
          <a:endParaRPr lang="en-US"/>
        </a:p>
      </dgm:t>
    </dgm:pt>
    <dgm:pt modelId="{4530FE7C-D718-48E4-8892-BC0D4E23C671}" type="sibTrans" cxnId="{BA3F73B6-5359-4939-B9B8-630593560620}">
      <dgm:prSet/>
      <dgm:spPr/>
      <dgm:t>
        <a:bodyPr/>
        <a:lstStyle/>
        <a:p>
          <a:endParaRPr lang="en-US"/>
        </a:p>
      </dgm:t>
    </dgm:pt>
    <dgm:pt modelId="{745E62E7-4429-4C35-9354-DC5583DACB5D}">
      <dgm:prSet/>
      <dgm:spPr/>
      <dgm:t>
        <a:bodyPr/>
        <a:lstStyle/>
        <a:p>
          <a:pPr>
            <a:defRPr cap="all"/>
          </a:pPr>
          <a:r>
            <a:rPr lang="en-US"/>
            <a:t>Transit on time performance</a:t>
          </a:r>
        </a:p>
      </dgm:t>
    </dgm:pt>
    <dgm:pt modelId="{394DE558-1197-4DBF-8A0D-1DC5FCCEEFBE}" type="parTrans" cxnId="{74F30169-80DD-4E57-9AB3-D5808FF399BE}">
      <dgm:prSet/>
      <dgm:spPr/>
      <dgm:t>
        <a:bodyPr/>
        <a:lstStyle/>
        <a:p>
          <a:endParaRPr lang="en-US"/>
        </a:p>
      </dgm:t>
    </dgm:pt>
    <dgm:pt modelId="{243F7613-D4FB-4B03-AF4A-2D788E838D3F}" type="sibTrans" cxnId="{74F30169-80DD-4E57-9AB3-D5808FF399BE}">
      <dgm:prSet/>
      <dgm:spPr/>
      <dgm:t>
        <a:bodyPr/>
        <a:lstStyle/>
        <a:p>
          <a:endParaRPr lang="en-US"/>
        </a:p>
      </dgm:t>
    </dgm:pt>
    <dgm:pt modelId="{7456BBFC-25C5-4AEE-9F2C-3C2EB0C54F3D}">
      <dgm:prSet/>
      <dgm:spPr/>
      <dgm:t>
        <a:bodyPr/>
        <a:lstStyle/>
        <a:p>
          <a:pPr>
            <a:defRPr cap="all"/>
          </a:pPr>
          <a:r>
            <a:rPr lang="en-US"/>
            <a:t>Traffic Fatalties</a:t>
          </a:r>
        </a:p>
      </dgm:t>
    </dgm:pt>
    <dgm:pt modelId="{DDCBFCD4-4836-416A-8601-ACF25CA6A008}" type="parTrans" cxnId="{536BE56B-E26D-4383-BFE9-1944062FF061}">
      <dgm:prSet/>
      <dgm:spPr/>
      <dgm:t>
        <a:bodyPr/>
        <a:lstStyle/>
        <a:p>
          <a:endParaRPr lang="en-US"/>
        </a:p>
      </dgm:t>
    </dgm:pt>
    <dgm:pt modelId="{57CB2ACB-6B6C-4538-A1A5-401226F60014}" type="sibTrans" cxnId="{536BE56B-E26D-4383-BFE9-1944062FF061}">
      <dgm:prSet/>
      <dgm:spPr/>
      <dgm:t>
        <a:bodyPr/>
        <a:lstStyle/>
        <a:p>
          <a:endParaRPr lang="en-US"/>
        </a:p>
      </dgm:t>
    </dgm:pt>
    <dgm:pt modelId="{ADB05E73-92D1-4E33-88E8-91428EA377BC}" type="pres">
      <dgm:prSet presAssocID="{4B87EB96-34D5-444F-9071-7808FD684496}" presName="root" presStyleCnt="0">
        <dgm:presLayoutVars>
          <dgm:dir/>
          <dgm:resizeHandles val="exact"/>
        </dgm:presLayoutVars>
      </dgm:prSet>
      <dgm:spPr/>
    </dgm:pt>
    <dgm:pt modelId="{D05AE845-96BE-42D9-B982-989FDD0F79D9}" type="pres">
      <dgm:prSet presAssocID="{FECCE0C0-880E-4218-93F0-78DE41B2E3A6}" presName="compNode" presStyleCnt="0"/>
      <dgm:spPr/>
    </dgm:pt>
    <dgm:pt modelId="{78531544-E8C8-4B66-BCF9-B0E6405A3F2E}" type="pres">
      <dgm:prSet presAssocID="{FECCE0C0-880E-4218-93F0-78DE41B2E3A6}" presName="iconBgRect" presStyleLbl="bgShp" presStyleIdx="0" presStyleCnt="5"/>
      <dgm:spPr/>
    </dgm:pt>
    <dgm:pt modelId="{8BF4BDB7-DF4D-4459-96C6-AECB7F819C72}" type="pres">
      <dgm:prSet presAssocID="{FECCE0C0-880E-4218-93F0-78DE41B2E3A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reetcar"/>
        </a:ext>
      </dgm:extLst>
    </dgm:pt>
    <dgm:pt modelId="{F2750C9B-9237-4686-8C8C-11E2D4964530}" type="pres">
      <dgm:prSet presAssocID="{FECCE0C0-880E-4218-93F0-78DE41B2E3A6}" presName="spaceRect" presStyleCnt="0"/>
      <dgm:spPr/>
    </dgm:pt>
    <dgm:pt modelId="{6D30EE14-D8EA-4D7D-9200-58407AE831DD}" type="pres">
      <dgm:prSet presAssocID="{FECCE0C0-880E-4218-93F0-78DE41B2E3A6}" presName="textRect" presStyleLbl="revTx" presStyleIdx="0" presStyleCnt="5">
        <dgm:presLayoutVars>
          <dgm:chMax val="1"/>
          <dgm:chPref val="1"/>
        </dgm:presLayoutVars>
      </dgm:prSet>
      <dgm:spPr/>
    </dgm:pt>
    <dgm:pt modelId="{29D41022-A6E0-4D90-B55E-CA6455EA4E78}" type="pres">
      <dgm:prSet presAssocID="{305C3DC8-3AC1-4699-81DD-F31FDAB8019F}" presName="sibTrans" presStyleCnt="0"/>
      <dgm:spPr/>
    </dgm:pt>
    <dgm:pt modelId="{CC18DB3C-0E42-499E-A23E-3F8AF3AE1A7F}" type="pres">
      <dgm:prSet presAssocID="{DD91B0B2-D3BE-47DC-8494-95AF8014F353}" presName="compNode" presStyleCnt="0"/>
      <dgm:spPr/>
    </dgm:pt>
    <dgm:pt modelId="{3CE05599-9228-486F-90F6-71D3652522A7}" type="pres">
      <dgm:prSet presAssocID="{DD91B0B2-D3BE-47DC-8494-95AF8014F353}" presName="iconBgRect" presStyleLbl="bgShp" presStyleIdx="1" presStyleCnt="5"/>
      <dgm:spPr/>
    </dgm:pt>
    <dgm:pt modelId="{CC43D5F5-B3D9-48CD-BB13-9E340A10E008}" type="pres">
      <dgm:prSet presAssocID="{DD91B0B2-D3BE-47DC-8494-95AF8014F353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53D2738C-2E00-4867-9F6B-0DB0201C22F9}" type="pres">
      <dgm:prSet presAssocID="{DD91B0B2-D3BE-47DC-8494-95AF8014F353}" presName="spaceRect" presStyleCnt="0"/>
      <dgm:spPr/>
    </dgm:pt>
    <dgm:pt modelId="{6DB3DD9C-C680-40CA-8A42-C00CA188E813}" type="pres">
      <dgm:prSet presAssocID="{DD91B0B2-D3BE-47DC-8494-95AF8014F353}" presName="textRect" presStyleLbl="revTx" presStyleIdx="1" presStyleCnt="5">
        <dgm:presLayoutVars>
          <dgm:chMax val="1"/>
          <dgm:chPref val="1"/>
        </dgm:presLayoutVars>
      </dgm:prSet>
      <dgm:spPr/>
    </dgm:pt>
    <dgm:pt modelId="{B66607FE-2093-4CB3-A1E2-5BC6A9D02D4F}" type="pres">
      <dgm:prSet presAssocID="{8D7F5E98-B000-4A7D-9008-E5DD242E1FE5}" presName="sibTrans" presStyleCnt="0"/>
      <dgm:spPr/>
    </dgm:pt>
    <dgm:pt modelId="{832085B1-A4F8-41A2-ABB9-D7D83F21DB80}" type="pres">
      <dgm:prSet presAssocID="{FFDD8B84-2D2A-4F82-AEBC-CB3E005A5602}" presName="compNode" presStyleCnt="0"/>
      <dgm:spPr/>
    </dgm:pt>
    <dgm:pt modelId="{45534E1E-8F2D-42B8-88BF-306FEA79FED7}" type="pres">
      <dgm:prSet presAssocID="{FFDD8B84-2D2A-4F82-AEBC-CB3E005A5602}" presName="iconBgRect" presStyleLbl="bgShp" presStyleIdx="2" presStyleCnt="5"/>
      <dgm:spPr/>
    </dgm:pt>
    <dgm:pt modelId="{0EC80DAB-2F45-4E8B-87A6-2ECBC261317F}" type="pres">
      <dgm:prSet presAssocID="{FFDD8B84-2D2A-4F82-AEBC-CB3E005A560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r"/>
        </a:ext>
      </dgm:extLst>
    </dgm:pt>
    <dgm:pt modelId="{8B8246B6-0436-4586-B31B-5EEF4616677F}" type="pres">
      <dgm:prSet presAssocID="{FFDD8B84-2D2A-4F82-AEBC-CB3E005A5602}" presName="spaceRect" presStyleCnt="0"/>
      <dgm:spPr/>
    </dgm:pt>
    <dgm:pt modelId="{F0054C29-9333-433F-BBDE-2137DA35F2D9}" type="pres">
      <dgm:prSet presAssocID="{FFDD8B84-2D2A-4F82-AEBC-CB3E005A5602}" presName="textRect" presStyleLbl="revTx" presStyleIdx="2" presStyleCnt="5">
        <dgm:presLayoutVars>
          <dgm:chMax val="1"/>
          <dgm:chPref val="1"/>
        </dgm:presLayoutVars>
      </dgm:prSet>
      <dgm:spPr/>
    </dgm:pt>
    <dgm:pt modelId="{E5C8CA6F-57C0-467E-9036-81DD4167366B}" type="pres">
      <dgm:prSet presAssocID="{4530FE7C-D718-48E4-8892-BC0D4E23C671}" presName="sibTrans" presStyleCnt="0"/>
      <dgm:spPr/>
    </dgm:pt>
    <dgm:pt modelId="{763B1E2B-8648-40F6-8200-6D2DA9F16411}" type="pres">
      <dgm:prSet presAssocID="{745E62E7-4429-4C35-9354-DC5583DACB5D}" presName="compNode" presStyleCnt="0"/>
      <dgm:spPr/>
    </dgm:pt>
    <dgm:pt modelId="{0D4C6317-82C4-4C12-86D9-86E1B0F1E8F4}" type="pres">
      <dgm:prSet presAssocID="{745E62E7-4429-4C35-9354-DC5583DACB5D}" presName="iconBgRect" presStyleLbl="bgShp" presStyleIdx="3" presStyleCnt="5"/>
      <dgm:spPr/>
    </dgm:pt>
    <dgm:pt modelId="{DEFB9633-B187-4359-816A-C16CC06632FA}" type="pres">
      <dgm:prSet presAssocID="{745E62E7-4429-4C35-9354-DC5583DACB5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"/>
        </a:ext>
      </dgm:extLst>
    </dgm:pt>
    <dgm:pt modelId="{35477478-8A62-4A85-BAB1-19D2AA979BE9}" type="pres">
      <dgm:prSet presAssocID="{745E62E7-4429-4C35-9354-DC5583DACB5D}" presName="spaceRect" presStyleCnt="0"/>
      <dgm:spPr/>
    </dgm:pt>
    <dgm:pt modelId="{1F46A52F-A7C7-413F-99E3-378195AC38FD}" type="pres">
      <dgm:prSet presAssocID="{745E62E7-4429-4C35-9354-DC5583DACB5D}" presName="textRect" presStyleLbl="revTx" presStyleIdx="3" presStyleCnt="5">
        <dgm:presLayoutVars>
          <dgm:chMax val="1"/>
          <dgm:chPref val="1"/>
        </dgm:presLayoutVars>
      </dgm:prSet>
      <dgm:spPr/>
    </dgm:pt>
    <dgm:pt modelId="{96D019E3-275F-431F-B881-966437440554}" type="pres">
      <dgm:prSet presAssocID="{243F7613-D4FB-4B03-AF4A-2D788E838D3F}" presName="sibTrans" presStyleCnt="0"/>
      <dgm:spPr/>
    </dgm:pt>
    <dgm:pt modelId="{BAD5731A-3DFB-450D-906A-A742363F03E5}" type="pres">
      <dgm:prSet presAssocID="{7456BBFC-25C5-4AEE-9F2C-3C2EB0C54F3D}" presName="compNode" presStyleCnt="0"/>
      <dgm:spPr/>
    </dgm:pt>
    <dgm:pt modelId="{D8317556-0287-4238-8249-C283A5D4BB6C}" type="pres">
      <dgm:prSet presAssocID="{7456BBFC-25C5-4AEE-9F2C-3C2EB0C54F3D}" presName="iconBgRect" presStyleLbl="bgShp" presStyleIdx="4" presStyleCnt="5"/>
      <dgm:spPr/>
    </dgm:pt>
    <dgm:pt modelId="{3F36A8BC-161D-4DC7-889D-38D501F70BB8}" type="pres">
      <dgm:prSet presAssocID="{7456BBFC-25C5-4AEE-9F2C-3C2EB0C54F3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affic Light"/>
        </a:ext>
      </dgm:extLst>
    </dgm:pt>
    <dgm:pt modelId="{E69E1169-317B-4DAA-AAD6-273F959CE25A}" type="pres">
      <dgm:prSet presAssocID="{7456BBFC-25C5-4AEE-9F2C-3C2EB0C54F3D}" presName="spaceRect" presStyleCnt="0"/>
      <dgm:spPr/>
    </dgm:pt>
    <dgm:pt modelId="{67FBCFD0-7107-40B0-B0AD-9B4CB5D7F488}" type="pres">
      <dgm:prSet presAssocID="{7456BBFC-25C5-4AEE-9F2C-3C2EB0C54F3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B6ACB61B-2589-43FC-A1FB-C464CBA9A2EA}" type="presOf" srcId="{FFDD8B84-2D2A-4F82-AEBC-CB3E005A5602}" destId="{F0054C29-9333-433F-BBDE-2137DA35F2D9}" srcOrd="0" destOrd="0" presId="urn:microsoft.com/office/officeart/2018/5/layout/IconCircleLabelList"/>
    <dgm:cxn modelId="{0C1ED62C-E886-4099-8F26-C568DC162644}" type="presOf" srcId="{4B87EB96-34D5-444F-9071-7808FD684496}" destId="{ADB05E73-92D1-4E33-88E8-91428EA377BC}" srcOrd="0" destOrd="0" presId="urn:microsoft.com/office/officeart/2018/5/layout/IconCircleLabelList"/>
    <dgm:cxn modelId="{49E5C244-B770-488C-8BAC-74E13F247B2A}" type="presOf" srcId="{7456BBFC-25C5-4AEE-9F2C-3C2EB0C54F3D}" destId="{67FBCFD0-7107-40B0-B0AD-9B4CB5D7F488}" srcOrd="0" destOrd="0" presId="urn:microsoft.com/office/officeart/2018/5/layout/IconCircleLabelList"/>
    <dgm:cxn modelId="{74F30169-80DD-4E57-9AB3-D5808FF399BE}" srcId="{4B87EB96-34D5-444F-9071-7808FD684496}" destId="{745E62E7-4429-4C35-9354-DC5583DACB5D}" srcOrd="3" destOrd="0" parTransId="{394DE558-1197-4DBF-8A0D-1DC5FCCEEFBE}" sibTransId="{243F7613-D4FB-4B03-AF4A-2D788E838D3F}"/>
    <dgm:cxn modelId="{62A6AA6A-0EF0-4815-BCB1-6BADBEB0FD51}" srcId="{4B87EB96-34D5-444F-9071-7808FD684496}" destId="{DD91B0B2-D3BE-47DC-8494-95AF8014F353}" srcOrd="1" destOrd="0" parTransId="{8DFB45B5-2BE5-4F81-A0C1-AB8A500BEE23}" sibTransId="{8D7F5E98-B000-4A7D-9008-E5DD242E1FE5}"/>
    <dgm:cxn modelId="{536BE56B-E26D-4383-BFE9-1944062FF061}" srcId="{4B87EB96-34D5-444F-9071-7808FD684496}" destId="{7456BBFC-25C5-4AEE-9F2C-3C2EB0C54F3D}" srcOrd="4" destOrd="0" parTransId="{DDCBFCD4-4836-416A-8601-ACF25CA6A008}" sibTransId="{57CB2ACB-6B6C-4538-A1A5-401226F60014}"/>
    <dgm:cxn modelId="{4D27DE93-EF0D-4C42-A9C6-F33E649EB160}" srcId="{4B87EB96-34D5-444F-9071-7808FD684496}" destId="{FECCE0C0-880E-4218-93F0-78DE41B2E3A6}" srcOrd="0" destOrd="0" parTransId="{78E020ED-0D39-4C18-9C1E-E9E56F0E95D4}" sibTransId="{305C3DC8-3AC1-4699-81DD-F31FDAB8019F}"/>
    <dgm:cxn modelId="{F59C6AAB-F795-4ED7-8B15-1946EA93F58A}" type="presOf" srcId="{745E62E7-4429-4C35-9354-DC5583DACB5D}" destId="{1F46A52F-A7C7-413F-99E3-378195AC38FD}" srcOrd="0" destOrd="0" presId="urn:microsoft.com/office/officeart/2018/5/layout/IconCircleLabelList"/>
    <dgm:cxn modelId="{BA3F73B6-5359-4939-B9B8-630593560620}" srcId="{4B87EB96-34D5-444F-9071-7808FD684496}" destId="{FFDD8B84-2D2A-4F82-AEBC-CB3E005A5602}" srcOrd="2" destOrd="0" parTransId="{F5A1E06E-F5CD-4E2E-9DC4-E44563F67A74}" sibTransId="{4530FE7C-D718-48E4-8892-BC0D4E23C671}"/>
    <dgm:cxn modelId="{E93ED1CA-A0E8-429D-B0C4-A76CE1E2D71D}" type="presOf" srcId="{FECCE0C0-880E-4218-93F0-78DE41B2E3A6}" destId="{6D30EE14-D8EA-4D7D-9200-58407AE831DD}" srcOrd="0" destOrd="0" presId="urn:microsoft.com/office/officeart/2018/5/layout/IconCircleLabelList"/>
    <dgm:cxn modelId="{DE9147DC-E113-45DD-89B0-E9F689578E9A}" type="presOf" srcId="{DD91B0B2-D3BE-47DC-8494-95AF8014F353}" destId="{6DB3DD9C-C680-40CA-8A42-C00CA188E813}" srcOrd="0" destOrd="0" presId="urn:microsoft.com/office/officeart/2018/5/layout/IconCircleLabelList"/>
    <dgm:cxn modelId="{72801BC2-E9D1-4AE2-BE25-908548E8F746}" type="presParOf" srcId="{ADB05E73-92D1-4E33-88E8-91428EA377BC}" destId="{D05AE845-96BE-42D9-B982-989FDD0F79D9}" srcOrd="0" destOrd="0" presId="urn:microsoft.com/office/officeart/2018/5/layout/IconCircleLabelList"/>
    <dgm:cxn modelId="{AF078432-70EC-4594-B921-A9706E887688}" type="presParOf" srcId="{D05AE845-96BE-42D9-B982-989FDD0F79D9}" destId="{78531544-E8C8-4B66-BCF9-B0E6405A3F2E}" srcOrd="0" destOrd="0" presId="urn:microsoft.com/office/officeart/2018/5/layout/IconCircleLabelList"/>
    <dgm:cxn modelId="{71F7FD1E-5CF5-4209-A49D-1D3A7936D7CE}" type="presParOf" srcId="{D05AE845-96BE-42D9-B982-989FDD0F79D9}" destId="{8BF4BDB7-DF4D-4459-96C6-AECB7F819C72}" srcOrd="1" destOrd="0" presId="urn:microsoft.com/office/officeart/2018/5/layout/IconCircleLabelList"/>
    <dgm:cxn modelId="{5B9AD99A-ED81-4B31-9A44-38C58470E6E2}" type="presParOf" srcId="{D05AE845-96BE-42D9-B982-989FDD0F79D9}" destId="{F2750C9B-9237-4686-8C8C-11E2D4964530}" srcOrd="2" destOrd="0" presId="urn:microsoft.com/office/officeart/2018/5/layout/IconCircleLabelList"/>
    <dgm:cxn modelId="{96018460-A2BD-44DA-B272-5FDBBDA1CBAE}" type="presParOf" srcId="{D05AE845-96BE-42D9-B982-989FDD0F79D9}" destId="{6D30EE14-D8EA-4D7D-9200-58407AE831DD}" srcOrd="3" destOrd="0" presId="urn:microsoft.com/office/officeart/2018/5/layout/IconCircleLabelList"/>
    <dgm:cxn modelId="{9EA2A5A5-0167-4D5C-95BC-A42E16B942C9}" type="presParOf" srcId="{ADB05E73-92D1-4E33-88E8-91428EA377BC}" destId="{29D41022-A6E0-4D90-B55E-CA6455EA4E78}" srcOrd="1" destOrd="0" presId="urn:microsoft.com/office/officeart/2018/5/layout/IconCircleLabelList"/>
    <dgm:cxn modelId="{F1296F8B-FBFC-4837-8771-09468DE53993}" type="presParOf" srcId="{ADB05E73-92D1-4E33-88E8-91428EA377BC}" destId="{CC18DB3C-0E42-499E-A23E-3F8AF3AE1A7F}" srcOrd="2" destOrd="0" presId="urn:microsoft.com/office/officeart/2018/5/layout/IconCircleLabelList"/>
    <dgm:cxn modelId="{9B5C1C2B-A019-4F0F-957A-C9ED84A2416E}" type="presParOf" srcId="{CC18DB3C-0E42-499E-A23E-3F8AF3AE1A7F}" destId="{3CE05599-9228-486F-90F6-71D3652522A7}" srcOrd="0" destOrd="0" presId="urn:microsoft.com/office/officeart/2018/5/layout/IconCircleLabelList"/>
    <dgm:cxn modelId="{BC3F05E9-00F8-4BCB-ABAD-3BD1D093810D}" type="presParOf" srcId="{CC18DB3C-0E42-499E-A23E-3F8AF3AE1A7F}" destId="{CC43D5F5-B3D9-48CD-BB13-9E340A10E008}" srcOrd="1" destOrd="0" presId="urn:microsoft.com/office/officeart/2018/5/layout/IconCircleLabelList"/>
    <dgm:cxn modelId="{8F714283-0046-40C8-AF79-C566C429B6BD}" type="presParOf" srcId="{CC18DB3C-0E42-499E-A23E-3F8AF3AE1A7F}" destId="{53D2738C-2E00-4867-9F6B-0DB0201C22F9}" srcOrd="2" destOrd="0" presId="urn:microsoft.com/office/officeart/2018/5/layout/IconCircleLabelList"/>
    <dgm:cxn modelId="{797F8934-52FE-4A24-B9AC-8D96FCC1C34F}" type="presParOf" srcId="{CC18DB3C-0E42-499E-A23E-3F8AF3AE1A7F}" destId="{6DB3DD9C-C680-40CA-8A42-C00CA188E813}" srcOrd="3" destOrd="0" presId="urn:microsoft.com/office/officeart/2018/5/layout/IconCircleLabelList"/>
    <dgm:cxn modelId="{610F0B18-8772-44E1-9078-D832231A7E21}" type="presParOf" srcId="{ADB05E73-92D1-4E33-88E8-91428EA377BC}" destId="{B66607FE-2093-4CB3-A1E2-5BC6A9D02D4F}" srcOrd="3" destOrd="0" presId="urn:microsoft.com/office/officeart/2018/5/layout/IconCircleLabelList"/>
    <dgm:cxn modelId="{C83AF757-B0E1-4DA6-ACF6-643A62ABDFF8}" type="presParOf" srcId="{ADB05E73-92D1-4E33-88E8-91428EA377BC}" destId="{832085B1-A4F8-41A2-ABB9-D7D83F21DB80}" srcOrd="4" destOrd="0" presId="urn:microsoft.com/office/officeart/2018/5/layout/IconCircleLabelList"/>
    <dgm:cxn modelId="{65C0328B-B734-4D5F-A035-AF1B1E1F20AF}" type="presParOf" srcId="{832085B1-A4F8-41A2-ABB9-D7D83F21DB80}" destId="{45534E1E-8F2D-42B8-88BF-306FEA79FED7}" srcOrd="0" destOrd="0" presId="urn:microsoft.com/office/officeart/2018/5/layout/IconCircleLabelList"/>
    <dgm:cxn modelId="{C4CB5CE2-54CA-411D-B853-81E083E0EE14}" type="presParOf" srcId="{832085B1-A4F8-41A2-ABB9-D7D83F21DB80}" destId="{0EC80DAB-2F45-4E8B-87A6-2ECBC261317F}" srcOrd="1" destOrd="0" presId="urn:microsoft.com/office/officeart/2018/5/layout/IconCircleLabelList"/>
    <dgm:cxn modelId="{1DED0A2B-BDD5-4CE0-9764-20891E2CFD61}" type="presParOf" srcId="{832085B1-A4F8-41A2-ABB9-D7D83F21DB80}" destId="{8B8246B6-0436-4586-B31B-5EEF4616677F}" srcOrd="2" destOrd="0" presId="urn:microsoft.com/office/officeart/2018/5/layout/IconCircleLabelList"/>
    <dgm:cxn modelId="{7ECC239D-AF43-49EC-8515-65564C524D8F}" type="presParOf" srcId="{832085B1-A4F8-41A2-ABB9-D7D83F21DB80}" destId="{F0054C29-9333-433F-BBDE-2137DA35F2D9}" srcOrd="3" destOrd="0" presId="urn:microsoft.com/office/officeart/2018/5/layout/IconCircleLabelList"/>
    <dgm:cxn modelId="{CBF9AD98-5CE2-4F0B-8331-EE6819A4AD25}" type="presParOf" srcId="{ADB05E73-92D1-4E33-88E8-91428EA377BC}" destId="{E5C8CA6F-57C0-467E-9036-81DD4167366B}" srcOrd="5" destOrd="0" presId="urn:microsoft.com/office/officeart/2018/5/layout/IconCircleLabelList"/>
    <dgm:cxn modelId="{B3060B0E-08CF-43E8-918F-D0984B8F47FF}" type="presParOf" srcId="{ADB05E73-92D1-4E33-88E8-91428EA377BC}" destId="{763B1E2B-8648-40F6-8200-6D2DA9F16411}" srcOrd="6" destOrd="0" presId="urn:microsoft.com/office/officeart/2018/5/layout/IconCircleLabelList"/>
    <dgm:cxn modelId="{0BF8A91E-0BED-4D20-A771-373BC3F4A24D}" type="presParOf" srcId="{763B1E2B-8648-40F6-8200-6D2DA9F16411}" destId="{0D4C6317-82C4-4C12-86D9-86E1B0F1E8F4}" srcOrd="0" destOrd="0" presId="urn:microsoft.com/office/officeart/2018/5/layout/IconCircleLabelList"/>
    <dgm:cxn modelId="{F8F5967A-FA22-4FAC-A09A-DDDBCC380CB4}" type="presParOf" srcId="{763B1E2B-8648-40F6-8200-6D2DA9F16411}" destId="{DEFB9633-B187-4359-816A-C16CC06632FA}" srcOrd="1" destOrd="0" presId="urn:microsoft.com/office/officeart/2018/5/layout/IconCircleLabelList"/>
    <dgm:cxn modelId="{64D6446A-C9E5-425D-AB3B-64BFDF899BEF}" type="presParOf" srcId="{763B1E2B-8648-40F6-8200-6D2DA9F16411}" destId="{35477478-8A62-4A85-BAB1-19D2AA979BE9}" srcOrd="2" destOrd="0" presId="urn:microsoft.com/office/officeart/2018/5/layout/IconCircleLabelList"/>
    <dgm:cxn modelId="{6EDB3E93-CC95-40B1-9BE7-66A301308AAB}" type="presParOf" srcId="{763B1E2B-8648-40F6-8200-6D2DA9F16411}" destId="{1F46A52F-A7C7-413F-99E3-378195AC38FD}" srcOrd="3" destOrd="0" presId="urn:microsoft.com/office/officeart/2018/5/layout/IconCircleLabelList"/>
    <dgm:cxn modelId="{60AF3C6F-18F2-476A-B1A9-3469652C9E16}" type="presParOf" srcId="{ADB05E73-92D1-4E33-88E8-91428EA377BC}" destId="{96D019E3-275F-431F-B881-966437440554}" srcOrd="7" destOrd="0" presId="urn:microsoft.com/office/officeart/2018/5/layout/IconCircleLabelList"/>
    <dgm:cxn modelId="{8F561898-D5D6-437E-943A-46EAF966AD24}" type="presParOf" srcId="{ADB05E73-92D1-4E33-88E8-91428EA377BC}" destId="{BAD5731A-3DFB-450D-906A-A742363F03E5}" srcOrd="8" destOrd="0" presId="urn:microsoft.com/office/officeart/2018/5/layout/IconCircleLabelList"/>
    <dgm:cxn modelId="{1233E470-183D-4500-A892-6AFA1284CFBB}" type="presParOf" srcId="{BAD5731A-3DFB-450D-906A-A742363F03E5}" destId="{D8317556-0287-4238-8249-C283A5D4BB6C}" srcOrd="0" destOrd="0" presId="urn:microsoft.com/office/officeart/2018/5/layout/IconCircleLabelList"/>
    <dgm:cxn modelId="{3A18D575-40A6-4969-94C2-163F1B45472B}" type="presParOf" srcId="{BAD5731A-3DFB-450D-906A-A742363F03E5}" destId="{3F36A8BC-161D-4DC7-889D-38D501F70BB8}" srcOrd="1" destOrd="0" presId="urn:microsoft.com/office/officeart/2018/5/layout/IconCircleLabelList"/>
    <dgm:cxn modelId="{1AE6E8EA-4320-4E6D-8D5F-55AEBBF1EE70}" type="presParOf" srcId="{BAD5731A-3DFB-450D-906A-A742363F03E5}" destId="{E69E1169-317B-4DAA-AAD6-273F959CE25A}" srcOrd="2" destOrd="0" presId="urn:microsoft.com/office/officeart/2018/5/layout/IconCircleLabelList"/>
    <dgm:cxn modelId="{4E0B3B81-776F-470B-B235-41D41814B46E}" type="presParOf" srcId="{BAD5731A-3DFB-450D-906A-A742363F03E5}" destId="{67FBCFD0-7107-40B0-B0AD-9B4CB5D7F48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01447C-D992-4C87-A11B-5787B9239087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6FFFCDED-94E3-43D1-B41E-D26EDEF2F6C7}">
      <dgm:prSet custT="1"/>
      <dgm:spPr/>
      <dgm:t>
        <a:bodyPr/>
        <a:lstStyle/>
        <a:p>
          <a:pPr>
            <a:defRPr cap="all"/>
          </a:pPr>
          <a:r>
            <a:rPr lang="en-US" sz="1800" dirty="0"/>
            <a:t>Energy Consumption</a:t>
          </a:r>
        </a:p>
      </dgm:t>
    </dgm:pt>
    <dgm:pt modelId="{6917573B-D0AC-4983-ABC6-42A04881D48D}" type="parTrans" cxnId="{7029C383-7EB7-4419-A0B7-90898F5C2450}">
      <dgm:prSet/>
      <dgm:spPr/>
      <dgm:t>
        <a:bodyPr/>
        <a:lstStyle/>
        <a:p>
          <a:endParaRPr lang="en-US" sz="1600"/>
        </a:p>
      </dgm:t>
    </dgm:pt>
    <dgm:pt modelId="{11CB66E4-7E3D-4C2D-9B1F-FD422EF46712}" type="sibTrans" cxnId="{7029C383-7EB7-4419-A0B7-90898F5C2450}">
      <dgm:prSet/>
      <dgm:spPr/>
      <dgm:t>
        <a:bodyPr/>
        <a:lstStyle/>
        <a:p>
          <a:endParaRPr lang="en-US" sz="1600"/>
        </a:p>
      </dgm:t>
    </dgm:pt>
    <dgm:pt modelId="{BFEE1D93-4333-47DF-B5A4-C9173A818414}">
      <dgm:prSet custT="1"/>
      <dgm:spPr/>
      <dgm:t>
        <a:bodyPr/>
        <a:lstStyle/>
        <a:p>
          <a:pPr>
            <a:defRPr cap="all"/>
          </a:pPr>
          <a:r>
            <a:rPr lang="en-US" sz="1800" dirty="0"/>
            <a:t>Renewable</a:t>
          </a:r>
          <a:r>
            <a:rPr lang="en-US" sz="2000" dirty="0"/>
            <a:t> Energy </a:t>
          </a:r>
        </a:p>
      </dgm:t>
    </dgm:pt>
    <dgm:pt modelId="{88893C7F-3587-4B77-B535-5070F76FF47B}" type="parTrans" cxnId="{C0DC59A1-AB19-4EDC-82E4-46B0DE431565}">
      <dgm:prSet/>
      <dgm:spPr/>
      <dgm:t>
        <a:bodyPr/>
        <a:lstStyle/>
        <a:p>
          <a:endParaRPr lang="en-US" sz="1600"/>
        </a:p>
      </dgm:t>
    </dgm:pt>
    <dgm:pt modelId="{B098910E-F6F0-479B-A93D-B818805D753D}" type="sibTrans" cxnId="{C0DC59A1-AB19-4EDC-82E4-46B0DE431565}">
      <dgm:prSet/>
      <dgm:spPr/>
      <dgm:t>
        <a:bodyPr/>
        <a:lstStyle/>
        <a:p>
          <a:endParaRPr lang="en-US" sz="1600"/>
        </a:p>
      </dgm:t>
    </dgm:pt>
    <dgm:pt modelId="{827A162B-DB80-44D3-88A1-3BAED4E0D29F}" type="pres">
      <dgm:prSet presAssocID="{C701447C-D992-4C87-A11B-5787B9239087}" presName="root" presStyleCnt="0">
        <dgm:presLayoutVars>
          <dgm:dir/>
          <dgm:resizeHandles val="exact"/>
        </dgm:presLayoutVars>
      </dgm:prSet>
      <dgm:spPr/>
    </dgm:pt>
    <dgm:pt modelId="{86808709-C207-4367-A486-94CCCD118E2A}" type="pres">
      <dgm:prSet presAssocID="{6FFFCDED-94E3-43D1-B41E-D26EDEF2F6C7}" presName="compNode" presStyleCnt="0"/>
      <dgm:spPr/>
    </dgm:pt>
    <dgm:pt modelId="{401654FF-CE47-4696-BC38-E8AA2ADA3ABC}" type="pres">
      <dgm:prSet presAssocID="{6FFFCDED-94E3-43D1-B41E-D26EDEF2F6C7}" presName="iconBgRect" presStyleLbl="bgShp" presStyleIdx="0" presStyleCnt="2"/>
      <dgm:spPr/>
    </dgm:pt>
    <dgm:pt modelId="{62018809-E4DC-4210-845D-ECD821FA0D83}" type="pres">
      <dgm:prSet presAssocID="{6FFFCDED-94E3-43D1-B41E-D26EDEF2F6C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pty Battery"/>
        </a:ext>
      </dgm:extLst>
    </dgm:pt>
    <dgm:pt modelId="{30FA9282-74F3-4EAB-A574-9B9EB8EBA1E9}" type="pres">
      <dgm:prSet presAssocID="{6FFFCDED-94E3-43D1-B41E-D26EDEF2F6C7}" presName="spaceRect" presStyleCnt="0"/>
      <dgm:spPr/>
    </dgm:pt>
    <dgm:pt modelId="{A181E19C-2D7B-4DED-B88F-EE8A1EBD8FD5}" type="pres">
      <dgm:prSet presAssocID="{6FFFCDED-94E3-43D1-B41E-D26EDEF2F6C7}" presName="textRect" presStyleLbl="revTx" presStyleIdx="0" presStyleCnt="2">
        <dgm:presLayoutVars>
          <dgm:chMax val="1"/>
          <dgm:chPref val="1"/>
        </dgm:presLayoutVars>
      </dgm:prSet>
      <dgm:spPr/>
    </dgm:pt>
    <dgm:pt modelId="{20C4C581-E1F9-4B45-833D-7C851946B9A9}" type="pres">
      <dgm:prSet presAssocID="{11CB66E4-7E3D-4C2D-9B1F-FD422EF46712}" presName="sibTrans" presStyleCnt="0"/>
      <dgm:spPr/>
    </dgm:pt>
    <dgm:pt modelId="{2EF14093-F41D-49C7-8008-ACECF83A45DC}" type="pres">
      <dgm:prSet presAssocID="{BFEE1D93-4333-47DF-B5A4-C9173A818414}" presName="compNode" presStyleCnt="0"/>
      <dgm:spPr/>
    </dgm:pt>
    <dgm:pt modelId="{90733C72-0B58-4452-8494-E5905E9A7A90}" type="pres">
      <dgm:prSet presAssocID="{BFEE1D93-4333-47DF-B5A4-C9173A818414}" presName="iconBgRect" presStyleLbl="bgShp" presStyleIdx="1" presStyleCnt="2"/>
      <dgm:spPr/>
    </dgm:pt>
    <dgm:pt modelId="{0B96C40E-C090-4411-8EBD-D8A168F2F612}" type="pres">
      <dgm:prSet presAssocID="{BFEE1D93-4333-47DF-B5A4-C9173A81841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9A01B4A7-1B3D-400B-A835-7DFC5BB25400}" type="pres">
      <dgm:prSet presAssocID="{BFEE1D93-4333-47DF-B5A4-C9173A818414}" presName="spaceRect" presStyleCnt="0"/>
      <dgm:spPr/>
    </dgm:pt>
    <dgm:pt modelId="{8EF83246-FEA6-4215-90A2-2EE633F0C02E}" type="pres">
      <dgm:prSet presAssocID="{BFEE1D93-4333-47DF-B5A4-C9173A818414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4A552E36-BD63-4A71-819C-426CDB87E351}" type="presOf" srcId="{C701447C-D992-4C87-A11B-5787B9239087}" destId="{827A162B-DB80-44D3-88A1-3BAED4E0D29F}" srcOrd="0" destOrd="0" presId="urn:microsoft.com/office/officeart/2018/5/layout/IconCircleLabelList"/>
    <dgm:cxn modelId="{7029C383-7EB7-4419-A0B7-90898F5C2450}" srcId="{C701447C-D992-4C87-A11B-5787B9239087}" destId="{6FFFCDED-94E3-43D1-B41E-D26EDEF2F6C7}" srcOrd="0" destOrd="0" parTransId="{6917573B-D0AC-4983-ABC6-42A04881D48D}" sibTransId="{11CB66E4-7E3D-4C2D-9B1F-FD422EF46712}"/>
    <dgm:cxn modelId="{35C11294-83A3-45E7-BC55-8938BE61AEE8}" type="presOf" srcId="{6FFFCDED-94E3-43D1-B41E-D26EDEF2F6C7}" destId="{A181E19C-2D7B-4DED-B88F-EE8A1EBD8FD5}" srcOrd="0" destOrd="0" presId="urn:microsoft.com/office/officeart/2018/5/layout/IconCircleLabelList"/>
    <dgm:cxn modelId="{3B744398-78AE-4470-B13A-FE1503BD2EB5}" type="presOf" srcId="{BFEE1D93-4333-47DF-B5A4-C9173A818414}" destId="{8EF83246-FEA6-4215-90A2-2EE633F0C02E}" srcOrd="0" destOrd="0" presId="urn:microsoft.com/office/officeart/2018/5/layout/IconCircleLabelList"/>
    <dgm:cxn modelId="{C0DC59A1-AB19-4EDC-82E4-46B0DE431565}" srcId="{C701447C-D992-4C87-A11B-5787B9239087}" destId="{BFEE1D93-4333-47DF-B5A4-C9173A818414}" srcOrd="1" destOrd="0" parTransId="{88893C7F-3587-4B77-B535-5070F76FF47B}" sibTransId="{B098910E-F6F0-479B-A93D-B818805D753D}"/>
    <dgm:cxn modelId="{CC1FC613-7D09-4798-A3A3-834015B3B838}" type="presParOf" srcId="{827A162B-DB80-44D3-88A1-3BAED4E0D29F}" destId="{86808709-C207-4367-A486-94CCCD118E2A}" srcOrd="0" destOrd="0" presId="urn:microsoft.com/office/officeart/2018/5/layout/IconCircleLabelList"/>
    <dgm:cxn modelId="{F4856938-9E2A-46EA-9C17-EEC972400377}" type="presParOf" srcId="{86808709-C207-4367-A486-94CCCD118E2A}" destId="{401654FF-CE47-4696-BC38-E8AA2ADA3ABC}" srcOrd="0" destOrd="0" presId="urn:microsoft.com/office/officeart/2018/5/layout/IconCircleLabelList"/>
    <dgm:cxn modelId="{BFB80496-8193-4FB3-BBA5-0B82E7F04C6D}" type="presParOf" srcId="{86808709-C207-4367-A486-94CCCD118E2A}" destId="{62018809-E4DC-4210-845D-ECD821FA0D83}" srcOrd="1" destOrd="0" presId="urn:microsoft.com/office/officeart/2018/5/layout/IconCircleLabelList"/>
    <dgm:cxn modelId="{0F594DD2-5F7C-4050-A11D-5F46E97ACBD1}" type="presParOf" srcId="{86808709-C207-4367-A486-94CCCD118E2A}" destId="{30FA9282-74F3-4EAB-A574-9B9EB8EBA1E9}" srcOrd="2" destOrd="0" presId="urn:microsoft.com/office/officeart/2018/5/layout/IconCircleLabelList"/>
    <dgm:cxn modelId="{88A9EB1E-5070-4B56-886D-3E5EA5CF5500}" type="presParOf" srcId="{86808709-C207-4367-A486-94CCCD118E2A}" destId="{A181E19C-2D7B-4DED-B88F-EE8A1EBD8FD5}" srcOrd="3" destOrd="0" presId="urn:microsoft.com/office/officeart/2018/5/layout/IconCircleLabelList"/>
    <dgm:cxn modelId="{257D402E-5C96-473D-AD23-D6EA07FA8AB6}" type="presParOf" srcId="{827A162B-DB80-44D3-88A1-3BAED4E0D29F}" destId="{20C4C581-E1F9-4B45-833D-7C851946B9A9}" srcOrd="1" destOrd="0" presId="urn:microsoft.com/office/officeart/2018/5/layout/IconCircleLabelList"/>
    <dgm:cxn modelId="{1EC4EC3D-C4C5-4B85-A8A5-4C2F46A1CA92}" type="presParOf" srcId="{827A162B-DB80-44D3-88A1-3BAED4E0D29F}" destId="{2EF14093-F41D-49C7-8008-ACECF83A45DC}" srcOrd="2" destOrd="0" presId="urn:microsoft.com/office/officeart/2018/5/layout/IconCircleLabelList"/>
    <dgm:cxn modelId="{1585F8EF-8E15-40C2-8BBE-FB434BB92B30}" type="presParOf" srcId="{2EF14093-F41D-49C7-8008-ACECF83A45DC}" destId="{90733C72-0B58-4452-8494-E5905E9A7A90}" srcOrd="0" destOrd="0" presId="urn:microsoft.com/office/officeart/2018/5/layout/IconCircleLabelList"/>
    <dgm:cxn modelId="{89234AB9-DD4C-417A-A95F-098D3F202517}" type="presParOf" srcId="{2EF14093-F41D-49C7-8008-ACECF83A45DC}" destId="{0B96C40E-C090-4411-8EBD-D8A168F2F612}" srcOrd="1" destOrd="0" presId="urn:microsoft.com/office/officeart/2018/5/layout/IconCircleLabelList"/>
    <dgm:cxn modelId="{94E920B4-2299-4958-A4CA-895397F2D6DF}" type="presParOf" srcId="{2EF14093-F41D-49C7-8008-ACECF83A45DC}" destId="{9A01B4A7-1B3D-400B-A835-7DFC5BB25400}" srcOrd="2" destOrd="0" presId="urn:microsoft.com/office/officeart/2018/5/layout/IconCircleLabelList"/>
    <dgm:cxn modelId="{BDC611FC-972E-4C4B-AC51-F3EE3255798A}" type="presParOf" srcId="{2EF14093-F41D-49C7-8008-ACECF83A45DC}" destId="{8EF83246-FEA6-4215-90A2-2EE633F0C02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55233D-150D-425E-9B4F-5048C4FA201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C6B7748F-5771-44A2-8B95-17345AAC24CA}">
      <dgm:prSet/>
      <dgm:spPr/>
      <dgm:t>
        <a:bodyPr/>
        <a:lstStyle/>
        <a:p>
          <a:pPr>
            <a:defRPr cap="all"/>
          </a:pPr>
          <a:r>
            <a:rPr lang="en-US" dirty="0"/>
            <a:t>Financial Performance Scorecard</a:t>
          </a:r>
        </a:p>
      </dgm:t>
    </dgm:pt>
    <dgm:pt modelId="{4025E794-3598-4ECB-82F8-D115D106201A}" type="parTrans" cxnId="{5DED80BE-B9DD-4B68-9DE2-B4EAD0C246AA}">
      <dgm:prSet/>
      <dgm:spPr/>
      <dgm:t>
        <a:bodyPr/>
        <a:lstStyle/>
        <a:p>
          <a:endParaRPr lang="en-US"/>
        </a:p>
      </dgm:t>
    </dgm:pt>
    <dgm:pt modelId="{25EC6B7E-F587-4436-B486-D8F6837A9BA9}" type="sibTrans" cxnId="{5DED80BE-B9DD-4B68-9DE2-B4EAD0C246AA}">
      <dgm:prSet/>
      <dgm:spPr/>
      <dgm:t>
        <a:bodyPr/>
        <a:lstStyle/>
        <a:p>
          <a:endParaRPr lang="en-US"/>
        </a:p>
      </dgm:t>
    </dgm:pt>
    <dgm:pt modelId="{0D8E2910-6F3A-4296-A86D-3B41D1147159}">
      <dgm:prSet/>
      <dgm:spPr/>
      <dgm:t>
        <a:bodyPr/>
        <a:lstStyle/>
        <a:p>
          <a:pPr>
            <a:defRPr cap="all"/>
          </a:pPr>
          <a:r>
            <a:rPr lang="en-US" dirty="0"/>
            <a:t>Tax Assessments Analysis</a:t>
          </a:r>
        </a:p>
      </dgm:t>
    </dgm:pt>
    <dgm:pt modelId="{2B9891A3-58C9-450E-A04C-1A0FB56ADA9D}" type="parTrans" cxnId="{B99E1129-9A96-42DF-844C-C3FFE10408F9}">
      <dgm:prSet/>
      <dgm:spPr/>
      <dgm:t>
        <a:bodyPr/>
        <a:lstStyle/>
        <a:p>
          <a:endParaRPr lang="en-US"/>
        </a:p>
      </dgm:t>
    </dgm:pt>
    <dgm:pt modelId="{D91B81EF-DCFD-4E30-87FD-5D3247B65E3C}" type="sibTrans" cxnId="{B99E1129-9A96-42DF-844C-C3FFE10408F9}">
      <dgm:prSet/>
      <dgm:spPr/>
      <dgm:t>
        <a:bodyPr/>
        <a:lstStyle/>
        <a:p>
          <a:endParaRPr lang="en-US"/>
        </a:p>
      </dgm:t>
    </dgm:pt>
    <dgm:pt modelId="{75DE84FB-47BF-455A-9CF7-4AAA7CCFDE26}" type="pres">
      <dgm:prSet presAssocID="{9455233D-150D-425E-9B4F-5048C4FA2012}" presName="root" presStyleCnt="0">
        <dgm:presLayoutVars>
          <dgm:dir/>
          <dgm:resizeHandles val="exact"/>
        </dgm:presLayoutVars>
      </dgm:prSet>
      <dgm:spPr/>
    </dgm:pt>
    <dgm:pt modelId="{8F74A1B3-72C6-458A-BF0A-6A772F2D1708}" type="pres">
      <dgm:prSet presAssocID="{C6B7748F-5771-44A2-8B95-17345AAC24CA}" presName="compNode" presStyleCnt="0"/>
      <dgm:spPr/>
    </dgm:pt>
    <dgm:pt modelId="{B4690DC0-CB30-4F5D-AA75-38B2F32019EE}" type="pres">
      <dgm:prSet presAssocID="{C6B7748F-5771-44A2-8B95-17345AAC24CA}" presName="iconBgRect" presStyleLbl="bgShp" presStyleIdx="0" presStyleCnt="2" custLinFactNeighborX="-70937" custLinFactNeighborY="-489"/>
      <dgm:spPr>
        <a:solidFill>
          <a:schemeClr val="accent3">
            <a:lumMod val="75000"/>
            <a:alpha val="82000"/>
          </a:schemeClr>
        </a:solidFill>
      </dgm:spPr>
    </dgm:pt>
    <dgm:pt modelId="{54BABB12-8E89-408D-80B2-F93B96553AC6}" type="pres">
      <dgm:prSet presAssocID="{C6B7748F-5771-44A2-8B95-17345AAC24CA}" presName="iconRect" presStyleLbl="node1" presStyleIdx="0" presStyleCnt="2" custLinFactX="-19176" custLinFactNeighborX="-100000" custLinFactNeighborY="-85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bacus outline"/>
        </a:ext>
      </dgm:extLst>
    </dgm:pt>
    <dgm:pt modelId="{5DCDBCBA-283A-4790-9F8F-FB41BC06F4EE}" type="pres">
      <dgm:prSet presAssocID="{C6B7748F-5771-44A2-8B95-17345AAC24CA}" presName="spaceRect" presStyleCnt="0"/>
      <dgm:spPr/>
    </dgm:pt>
    <dgm:pt modelId="{7D243686-1F3A-460C-AD53-278BDF8CF243}" type="pres">
      <dgm:prSet presAssocID="{C6B7748F-5771-44A2-8B95-17345AAC24CA}" presName="textRect" presStyleLbl="revTx" presStyleIdx="0" presStyleCnt="2" custLinFactNeighborX="-63281" custLinFactNeighborY="-48087">
        <dgm:presLayoutVars>
          <dgm:chMax val="1"/>
          <dgm:chPref val="1"/>
        </dgm:presLayoutVars>
      </dgm:prSet>
      <dgm:spPr/>
    </dgm:pt>
    <dgm:pt modelId="{3116612E-F696-4E45-8CC5-03ECE7365813}" type="pres">
      <dgm:prSet presAssocID="{25EC6B7E-F587-4436-B486-D8F6837A9BA9}" presName="sibTrans" presStyleCnt="0"/>
      <dgm:spPr/>
    </dgm:pt>
    <dgm:pt modelId="{F693A2B2-0746-4303-B151-10BCD18709FA}" type="pres">
      <dgm:prSet presAssocID="{0D8E2910-6F3A-4296-A86D-3B41D1147159}" presName="compNode" presStyleCnt="0"/>
      <dgm:spPr/>
    </dgm:pt>
    <dgm:pt modelId="{1DC55DD0-6C6D-47A0-B93B-E201AA100A9A}" type="pres">
      <dgm:prSet presAssocID="{0D8E2910-6F3A-4296-A86D-3B41D1147159}" presName="iconBgRect" presStyleLbl="bgShp" presStyleIdx="1" presStyleCnt="2" custLinFactNeighborX="-96328" custLinFactNeighborY="-489"/>
      <dgm:spPr>
        <a:solidFill>
          <a:schemeClr val="accent1">
            <a:alpha val="54000"/>
          </a:schemeClr>
        </a:solidFill>
      </dgm:spPr>
    </dgm:pt>
    <dgm:pt modelId="{5E74C8F0-6DF0-46B9-B333-24517D48195A}" type="pres">
      <dgm:prSet presAssocID="{0D8E2910-6F3A-4296-A86D-3B41D1147159}" presName="iconRect" presStyleLbl="node1" presStyleIdx="1" presStyleCnt="2" custLinFactX="-67886" custLinFactNeighborX="-100000" custLinFactNeighborY="-85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x outline"/>
        </a:ext>
      </dgm:extLst>
    </dgm:pt>
    <dgm:pt modelId="{E2C6D4B2-6C4C-4D7A-B79C-F949E0C48FB4}" type="pres">
      <dgm:prSet presAssocID="{0D8E2910-6F3A-4296-A86D-3B41D1147159}" presName="spaceRect" presStyleCnt="0"/>
      <dgm:spPr/>
    </dgm:pt>
    <dgm:pt modelId="{E0E77E85-C7E5-41BA-811C-56A7B70AE354}" type="pres">
      <dgm:prSet presAssocID="{0D8E2910-6F3A-4296-A86D-3B41D1147159}" presName="textRect" presStyleLbl="revTx" presStyleIdx="1" presStyleCnt="2" custLinFactNeighborX="-58760" custLinFactNeighborY="-44388">
        <dgm:presLayoutVars>
          <dgm:chMax val="1"/>
          <dgm:chPref val="1"/>
        </dgm:presLayoutVars>
      </dgm:prSet>
      <dgm:spPr/>
    </dgm:pt>
  </dgm:ptLst>
  <dgm:cxnLst>
    <dgm:cxn modelId="{B99E1129-9A96-42DF-844C-C3FFE10408F9}" srcId="{9455233D-150D-425E-9B4F-5048C4FA2012}" destId="{0D8E2910-6F3A-4296-A86D-3B41D1147159}" srcOrd="1" destOrd="0" parTransId="{2B9891A3-58C9-450E-A04C-1A0FB56ADA9D}" sibTransId="{D91B81EF-DCFD-4E30-87FD-5D3247B65E3C}"/>
    <dgm:cxn modelId="{B86EBD29-E112-4220-B25E-03A564EB87E0}" type="presOf" srcId="{0D8E2910-6F3A-4296-A86D-3B41D1147159}" destId="{E0E77E85-C7E5-41BA-811C-56A7B70AE354}" srcOrd="0" destOrd="0" presId="urn:microsoft.com/office/officeart/2018/5/layout/IconCircleLabelList"/>
    <dgm:cxn modelId="{7D30A863-59A8-4F81-BCE5-094F5F510960}" type="presOf" srcId="{C6B7748F-5771-44A2-8B95-17345AAC24CA}" destId="{7D243686-1F3A-460C-AD53-278BDF8CF243}" srcOrd="0" destOrd="0" presId="urn:microsoft.com/office/officeart/2018/5/layout/IconCircleLabelList"/>
    <dgm:cxn modelId="{5DED80BE-B9DD-4B68-9DE2-B4EAD0C246AA}" srcId="{9455233D-150D-425E-9B4F-5048C4FA2012}" destId="{C6B7748F-5771-44A2-8B95-17345AAC24CA}" srcOrd="0" destOrd="0" parTransId="{4025E794-3598-4ECB-82F8-D115D106201A}" sibTransId="{25EC6B7E-F587-4436-B486-D8F6837A9BA9}"/>
    <dgm:cxn modelId="{AFDE9FDA-F09A-47C6-BE63-4C0550DE059A}" type="presOf" srcId="{9455233D-150D-425E-9B4F-5048C4FA2012}" destId="{75DE84FB-47BF-455A-9CF7-4AAA7CCFDE26}" srcOrd="0" destOrd="0" presId="urn:microsoft.com/office/officeart/2018/5/layout/IconCircleLabelList"/>
    <dgm:cxn modelId="{14A282C1-60D9-4ECB-B6E6-188CE4EFDE94}" type="presParOf" srcId="{75DE84FB-47BF-455A-9CF7-4AAA7CCFDE26}" destId="{8F74A1B3-72C6-458A-BF0A-6A772F2D1708}" srcOrd="0" destOrd="0" presId="urn:microsoft.com/office/officeart/2018/5/layout/IconCircleLabelList"/>
    <dgm:cxn modelId="{32AADF79-642A-470F-B691-6842DF53E1DD}" type="presParOf" srcId="{8F74A1B3-72C6-458A-BF0A-6A772F2D1708}" destId="{B4690DC0-CB30-4F5D-AA75-38B2F32019EE}" srcOrd="0" destOrd="0" presId="urn:microsoft.com/office/officeart/2018/5/layout/IconCircleLabelList"/>
    <dgm:cxn modelId="{10F4A22B-6A2F-411D-9923-17FED57CCE8E}" type="presParOf" srcId="{8F74A1B3-72C6-458A-BF0A-6A772F2D1708}" destId="{54BABB12-8E89-408D-80B2-F93B96553AC6}" srcOrd="1" destOrd="0" presId="urn:microsoft.com/office/officeart/2018/5/layout/IconCircleLabelList"/>
    <dgm:cxn modelId="{0A4943B6-61CB-4160-9084-7F53E6C446A0}" type="presParOf" srcId="{8F74A1B3-72C6-458A-BF0A-6A772F2D1708}" destId="{5DCDBCBA-283A-4790-9F8F-FB41BC06F4EE}" srcOrd="2" destOrd="0" presId="urn:microsoft.com/office/officeart/2018/5/layout/IconCircleLabelList"/>
    <dgm:cxn modelId="{93B1A753-4F8A-4E4C-9242-DB38D72C9119}" type="presParOf" srcId="{8F74A1B3-72C6-458A-BF0A-6A772F2D1708}" destId="{7D243686-1F3A-460C-AD53-278BDF8CF243}" srcOrd="3" destOrd="0" presId="urn:microsoft.com/office/officeart/2018/5/layout/IconCircleLabelList"/>
    <dgm:cxn modelId="{7E57D47E-BC08-4C40-81AC-28F79B2AFB8C}" type="presParOf" srcId="{75DE84FB-47BF-455A-9CF7-4AAA7CCFDE26}" destId="{3116612E-F696-4E45-8CC5-03ECE7365813}" srcOrd="1" destOrd="0" presId="urn:microsoft.com/office/officeart/2018/5/layout/IconCircleLabelList"/>
    <dgm:cxn modelId="{E8D8A3CF-833D-4040-8477-AED311D339B3}" type="presParOf" srcId="{75DE84FB-47BF-455A-9CF7-4AAA7CCFDE26}" destId="{F693A2B2-0746-4303-B151-10BCD18709FA}" srcOrd="2" destOrd="0" presId="urn:microsoft.com/office/officeart/2018/5/layout/IconCircleLabelList"/>
    <dgm:cxn modelId="{B28D2AF5-ACDB-4193-8935-CFD9700DDCB3}" type="presParOf" srcId="{F693A2B2-0746-4303-B151-10BCD18709FA}" destId="{1DC55DD0-6C6D-47A0-B93B-E201AA100A9A}" srcOrd="0" destOrd="0" presId="urn:microsoft.com/office/officeart/2018/5/layout/IconCircleLabelList"/>
    <dgm:cxn modelId="{419D2132-7A76-4A45-BA00-18A1A0A1BECB}" type="presParOf" srcId="{F693A2B2-0746-4303-B151-10BCD18709FA}" destId="{5E74C8F0-6DF0-46B9-B333-24517D48195A}" srcOrd="1" destOrd="0" presId="urn:microsoft.com/office/officeart/2018/5/layout/IconCircleLabelList"/>
    <dgm:cxn modelId="{85EA73A0-7DDD-4DDE-9560-3CE0FD0502D5}" type="presParOf" srcId="{F693A2B2-0746-4303-B151-10BCD18709FA}" destId="{E2C6D4B2-6C4C-4D7A-B79C-F949E0C48FB4}" srcOrd="2" destOrd="0" presId="urn:microsoft.com/office/officeart/2018/5/layout/IconCircleLabelList"/>
    <dgm:cxn modelId="{65A46BA3-1AD9-4B0F-BD59-A2739E0B3515}" type="presParOf" srcId="{F693A2B2-0746-4303-B151-10BCD18709FA}" destId="{E0E77E85-C7E5-41BA-811C-56A7B70AE35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55233D-150D-425E-9B4F-5048C4FA201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C6B7748F-5771-44A2-8B95-17345AAC24CA}">
      <dgm:prSet/>
      <dgm:spPr/>
      <dgm:t>
        <a:bodyPr/>
        <a:lstStyle/>
        <a:p>
          <a:pPr>
            <a:defRPr cap="all"/>
          </a:pPr>
          <a:r>
            <a:rPr lang="en-US" dirty="0"/>
            <a:t>Housing Recovery Projects</a:t>
          </a:r>
        </a:p>
      </dgm:t>
    </dgm:pt>
    <dgm:pt modelId="{4025E794-3598-4ECB-82F8-D115D106201A}" type="parTrans" cxnId="{5DED80BE-B9DD-4B68-9DE2-B4EAD0C246AA}">
      <dgm:prSet/>
      <dgm:spPr/>
      <dgm:t>
        <a:bodyPr/>
        <a:lstStyle/>
        <a:p>
          <a:endParaRPr lang="en-US"/>
        </a:p>
      </dgm:t>
    </dgm:pt>
    <dgm:pt modelId="{25EC6B7E-F587-4436-B486-D8F6837A9BA9}" type="sibTrans" cxnId="{5DED80BE-B9DD-4B68-9DE2-B4EAD0C246AA}">
      <dgm:prSet/>
      <dgm:spPr/>
      <dgm:t>
        <a:bodyPr/>
        <a:lstStyle/>
        <a:p>
          <a:endParaRPr lang="en-US"/>
        </a:p>
      </dgm:t>
    </dgm:pt>
    <dgm:pt modelId="{0D8E2910-6F3A-4296-A86D-3B41D1147159}">
      <dgm:prSet/>
      <dgm:spPr/>
      <dgm:t>
        <a:bodyPr/>
        <a:lstStyle/>
        <a:p>
          <a:pPr>
            <a:defRPr cap="all"/>
          </a:pPr>
          <a:r>
            <a:rPr lang="en-US" dirty="0"/>
            <a:t>Housing Pipeline</a:t>
          </a:r>
        </a:p>
      </dgm:t>
    </dgm:pt>
    <dgm:pt modelId="{2B9891A3-58C9-450E-A04C-1A0FB56ADA9D}" type="parTrans" cxnId="{B99E1129-9A96-42DF-844C-C3FFE10408F9}">
      <dgm:prSet/>
      <dgm:spPr/>
      <dgm:t>
        <a:bodyPr/>
        <a:lstStyle/>
        <a:p>
          <a:endParaRPr lang="en-US"/>
        </a:p>
      </dgm:t>
    </dgm:pt>
    <dgm:pt modelId="{D91B81EF-DCFD-4E30-87FD-5D3247B65E3C}" type="sibTrans" cxnId="{B99E1129-9A96-42DF-844C-C3FFE10408F9}">
      <dgm:prSet/>
      <dgm:spPr/>
      <dgm:t>
        <a:bodyPr/>
        <a:lstStyle/>
        <a:p>
          <a:endParaRPr lang="en-US"/>
        </a:p>
      </dgm:t>
    </dgm:pt>
    <dgm:pt modelId="{75DE84FB-47BF-455A-9CF7-4AAA7CCFDE26}" type="pres">
      <dgm:prSet presAssocID="{9455233D-150D-425E-9B4F-5048C4FA2012}" presName="root" presStyleCnt="0">
        <dgm:presLayoutVars>
          <dgm:dir/>
          <dgm:resizeHandles val="exact"/>
        </dgm:presLayoutVars>
      </dgm:prSet>
      <dgm:spPr/>
    </dgm:pt>
    <dgm:pt modelId="{8F74A1B3-72C6-458A-BF0A-6A772F2D1708}" type="pres">
      <dgm:prSet presAssocID="{C6B7748F-5771-44A2-8B95-17345AAC24CA}" presName="compNode" presStyleCnt="0"/>
      <dgm:spPr/>
    </dgm:pt>
    <dgm:pt modelId="{B4690DC0-CB30-4F5D-AA75-38B2F32019EE}" type="pres">
      <dgm:prSet presAssocID="{C6B7748F-5771-44A2-8B95-17345AAC24CA}" presName="iconBgRect" presStyleLbl="bgShp" presStyleIdx="0" presStyleCnt="2" custLinFactNeighborX="-70937" custLinFactNeighborY="-489"/>
      <dgm:spPr>
        <a:solidFill>
          <a:schemeClr val="accent3">
            <a:lumMod val="75000"/>
            <a:alpha val="82000"/>
          </a:schemeClr>
        </a:solidFill>
      </dgm:spPr>
    </dgm:pt>
    <dgm:pt modelId="{54BABB12-8E89-408D-80B2-F93B96553AC6}" type="pres">
      <dgm:prSet presAssocID="{C6B7748F-5771-44A2-8B95-17345AAC24CA}" presName="iconRect" presStyleLbl="node1" presStyleIdx="0" presStyleCnt="2" custLinFactX="-25974" custLinFactNeighborX="-100000" custLinFactNeighborY="-858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5DCDBCBA-283A-4790-9F8F-FB41BC06F4EE}" type="pres">
      <dgm:prSet presAssocID="{C6B7748F-5771-44A2-8B95-17345AAC24CA}" presName="spaceRect" presStyleCnt="0"/>
      <dgm:spPr/>
    </dgm:pt>
    <dgm:pt modelId="{7D243686-1F3A-460C-AD53-278BDF8CF243}" type="pres">
      <dgm:prSet presAssocID="{C6B7748F-5771-44A2-8B95-17345AAC24CA}" presName="textRect" presStyleLbl="revTx" presStyleIdx="0" presStyleCnt="2" custLinFactNeighborX="-63281" custLinFactNeighborY="-48087">
        <dgm:presLayoutVars>
          <dgm:chMax val="1"/>
          <dgm:chPref val="1"/>
        </dgm:presLayoutVars>
      </dgm:prSet>
      <dgm:spPr/>
    </dgm:pt>
    <dgm:pt modelId="{3116612E-F696-4E45-8CC5-03ECE7365813}" type="pres">
      <dgm:prSet presAssocID="{25EC6B7E-F587-4436-B486-D8F6837A9BA9}" presName="sibTrans" presStyleCnt="0"/>
      <dgm:spPr/>
    </dgm:pt>
    <dgm:pt modelId="{F693A2B2-0746-4303-B151-10BCD18709FA}" type="pres">
      <dgm:prSet presAssocID="{0D8E2910-6F3A-4296-A86D-3B41D1147159}" presName="compNode" presStyleCnt="0"/>
      <dgm:spPr/>
    </dgm:pt>
    <dgm:pt modelId="{1DC55DD0-6C6D-47A0-B93B-E201AA100A9A}" type="pres">
      <dgm:prSet presAssocID="{0D8E2910-6F3A-4296-A86D-3B41D1147159}" presName="iconBgRect" presStyleLbl="bgShp" presStyleIdx="1" presStyleCnt="2" custLinFactNeighborX="-96328" custLinFactNeighborY="-489"/>
      <dgm:spPr>
        <a:solidFill>
          <a:schemeClr val="accent1">
            <a:alpha val="54000"/>
          </a:schemeClr>
        </a:solidFill>
      </dgm:spPr>
    </dgm:pt>
    <dgm:pt modelId="{5E74C8F0-6DF0-46B9-B333-24517D48195A}" type="pres">
      <dgm:prSet presAssocID="{0D8E2910-6F3A-4296-A86D-3B41D1147159}" presName="iconRect" presStyleLbl="node1" presStyleIdx="1" presStyleCnt="2" custLinFactX="-67886" custLinFactNeighborX="-100000" custLinFactNeighborY="-85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"/>
        </a:ext>
      </dgm:extLst>
    </dgm:pt>
    <dgm:pt modelId="{E2C6D4B2-6C4C-4D7A-B79C-F949E0C48FB4}" type="pres">
      <dgm:prSet presAssocID="{0D8E2910-6F3A-4296-A86D-3B41D1147159}" presName="spaceRect" presStyleCnt="0"/>
      <dgm:spPr/>
    </dgm:pt>
    <dgm:pt modelId="{E0E77E85-C7E5-41BA-811C-56A7B70AE354}" type="pres">
      <dgm:prSet presAssocID="{0D8E2910-6F3A-4296-A86D-3B41D1147159}" presName="textRect" presStyleLbl="revTx" presStyleIdx="1" presStyleCnt="2" custLinFactNeighborX="-58760" custLinFactNeighborY="-44388">
        <dgm:presLayoutVars>
          <dgm:chMax val="1"/>
          <dgm:chPref val="1"/>
        </dgm:presLayoutVars>
      </dgm:prSet>
      <dgm:spPr/>
    </dgm:pt>
  </dgm:ptLst>
  <dgm:cxnLst>
    <dgm:cxn modelId="{B99E1129-9A96-42DF-844C-C3FFE10408F9}" srcId="{9455233D-150D-425E-9B4F-5048C4FA2012}" destId="{0D8E2910-6F3A-4296-A86D-3B41D1147159}" srcOrd="1" destOrd="0" parTransId="{2B9891A3-58C9-450E-A04C-1A0FB56ADA9D}" sibTransId="{D91B81EF-DCFD-4E30-87FD-5D3247B65E3C}"/>
    <dgm:cxn modelId="{B86EBD29-E112-4220-B25E-03A564EB87E0}" type="presOf" srcId="{0D8E2910-6F3A-4296-A86D-3B41D1147159}" destId="{E0E77E85-C7E5-41BA-811C-56A7B70AE354}" srcOrd="0" destOrd="0" presId="urn:microsoft.com/office/officeart/2018/5/layout/IconCircleLabelList"/>
    <dgm:cxn modelId="{7D30A863-59A8-4F81-BCE5-094F5F510960}" type="presOf" srcId="{C6B7748F-5771-44A2-8B95-17345AAC24CA}" destId="{7D243686-1F3A-460C-AD53-278BDF8CF243}" srcOrd="0" destOrd="0" presId="urn:microsoft.com/office/officeart/2018/5/layout/IconCircleLabelList"/>
    <dgm:cxn modelId="{5DED80BE-B9DD-4B68-9DE2-B4EAD0C246AA}" srcId="{9455233D-150D-425E-9B4F-5048C4FA2012}" destId="{C6B7748F-5771-44A2-8B95-17345AAC24CA}" srcOrd="0" destOrd="0" parTransId="{4025E794-3598-4ECB-82F8-D115D106201A}" sibTransId="{25EC6B7E-F587-4436-B486-D8F6837A9BA9}"/>
    <dgm:cxn modelId="{AFDE9FDA-F09A-47C6-BE63-4C0550DE059A}" type="presOf" srcId="{9455233D-150D-425E-9B4F-5048C4FA2012}" destId="{75DE84FB-47BF-455A-9CF7-4AAA7CCFDE26}" srcOrd="0" destOrd="0" presId="urn:microsoft.com/office/officeart/2018/5/layout/IconCircleLabelList"/>
    <dgm:cxn modelId="{14A282C1-60D9-4ECB-B6E6-188CE4EFDE94}" type="presParOf" srcId="{75DE84FB-47BF-455A-9CF7-4AAA7CCFDE26}" destId="{8F74A1B3-72C6-458A-BF0A-6A772F2D1708}" srcOrd="0" destOrd="0" presId="urn:microsoft.com/office/officeart/2018/5/layout/IconCircleLabelList"/>
    <dgm:cxn modelId="{32AADF79-642A-470F-B691-6842DF53E1DD}" type="presParOf" srcId="{8F74A1B3-72C6-458A-BF0A-6A772F2D1708}" destId="{B4690DC0-CB30-4F5D-AA75-38B2F32019EE}" srcOrd="0" destOrd="0" presId="urn:microsoft.com/office/officeart/2018/5/layout/IconCircleLabelList"/>
    <dgm:cxn modelId="{10F4A22B-6A2F-411D-9923-17FED57CCE8E}" type="presParOf" srcId="{8F74A1B3-72C6-458A-BF0A-6A772F2D1708}" destId="{54BABB12-8E89-408D-80B2-F93B96553AC6}" srcOrd="1" destOrd="0" presId="urn:microsoft.com/office/officeart/2018/5/layout/IconCircleLabelList"/>
    <dgm:cxn modelId="{0A4943B6-61CB-4160-9084-7F53E6C446A0}" type="presParOf" srcId="{8F74A1B3-72C6-458A-BF0A-6A772F2D1708}" destId="{5DCDBCBA-283A-4790-9F8F-FB41BC06F4EE}" srcOrd="2" destOrd="0" presId="urn:microsoft.com/office/officeart/2018/5/layout/IconCircleLabelList"/>
    <dgm:cxn modelId="{93B1A753-4F8A-4E4C-9242-DB38D72C9119}" type="presParOf" srcId="{8F74A1B3-72C6-458A-BF0A-6A772F2D1708}" destId="{7D243686-1F3A-460C-AD53-278BDF8CF243}" srcOrd="3" destOrd="0" presId="urn:microsoft.com/office/officeart/2018/5/layout/IconCircleLabelList"/>
    <dgm:cxn modelId="{7E57D47E-BC08-4C40-81AC-28F79B2AFB8C}" type="presParOf" srcId="{75DE84FB-47BF-455A-9CF7-4AAA7CCFDE26}" destId="{3116612E-F696-4E45-8CC5-03ECE7365813}" srcOrd="1" destOrd="0" presId="urn:microsoft.com/office/officeart/2018/5/layout/IconCircleLabelList"/>
    <dgm:cxn modelId="{E8D8A3CF-833D-4040-8477-AED311D339B3}" type="presParOf" srcId="{75DE84FB-47BF-455A-9CF7-4AAA7CCFDE26}" destId="{F693A2B2-0746-4303-B151-10BCD18709FA}" srcOrd="2" destOrd="0" presId="urn:microsoft.com/office/officeart/2018/5/layout/IconCircleLabelList"/>
    <dgm:cxn modelId="{B28D2AF5-ACDB-4193-8935-CFD9700DDCB3}" type="presParOf" srcId="{F693A2B2-0746-4303-B151-10BCD18709FA}" destId="{1DC55DD0-6C6D-47A0-B93B-E201AA100A9A}" srcOrd="0" destOrd="0" presId="urn:microsoft.com/office/officeart/2018/5/layout/IconCircleLabelList"/>
    <dgm:cxn modelId="{419D2132-7A76-4A45-BA00-18A1A0A1BECB}" type="presParOf" srcId="{F693A2B2-0746-4303-B151-10BCD18709FA}" destId="{5E74C8F0-6DF0-46B9-B333-24517D48195A}" srcOrd="1" destOrd="0" presId="urn:microsoft.com/office/officeart/2018/5/layout/IconCircleLabelList"/>
    <dgm:cxn modelId="{85EA73A0-7DDD-4DDE-9560-3CE0FD0502D5}" type="presParOf" srcId="{F693A2B2-0746-4303-B151-10BCD18709FA}" destId="{E2C6D4B2-6C4C-4D7A-B79C-F949E0C48FB4}" srcOrd="2" destOrd="0" presId="urn:microsoft.com/office/officeart/2018/5/layout/IconCircleLabelList"/>
    <dgm:cxn modelId="{65A46BA3-1AD9-4B0F-BD59-A2739E0B3515}" type="presParOf" srcId="{F693A2B2-0746-4303-B151-10BCD18709FA}" destId="{E0E77E85-C7E5-41BA-811C-56A7B70AE35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205542-BB21-46E2-85EB-55691FFC873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59040F5-E3ED-4F3A-A35B-EE5871B19EC3}">
      <dgm:prSet/>
      <dgm:spPr/>
      <dgm:t>
        <a:bodyPr/>
        <a:lstStyle/>
        <a:p>
          <a:pPr>
            <a:defRPr cap="all"/>
          </a:pPr>
          <a:r>
            <a:rPr lang="en-US" dirty="0"/>
            <a:t>Crime Analysis</a:t>
          </a:r>
        </a:p>
      </dgm:t>
    </dgm:pt>
    <dgm:pt modelId="{6D759973-1F33-4E6C-85A5-D4073BBD32D1}" type="parTrans" cxnId="{7A7E10A3-0723-4739-B45B-707EEF7AC96E}">
      <dgm:prSet/>
      <dgm:spPr/>
      <dgm:t>
        <a:bodyPr/>
        <a:lstStyle/>
        <a:p>
          <a:endParaRPr lang="en-US"/>
        </a:p>
      </dgm:t>
    </dgm:pt>
    <dgm:pt modelId="{808C32E9-4D30-4E50-B8F6-EB5CF5E0126F}" type="sibTrans" cxnId="{7A7E10A3-0723-4739-B45B-707EEF7AC96E}">
      <dgm:prSet/>
      <dgm:spPr/>
      <dgm:t>
        <a:bodyPr/>
        <a:lstStyle/>
        <a:p>
          <a:endParaRPr lang="en-US"/>
        </a:p>
      </dgm:t>
    </dgm:pt>
    <dgm:pt modelId="{66ABF95E-D48B-46C5-8EE0-E83585E603C1}">
      <dgm:prSet/>
      <dgm:spPr/>
      <dgm:t>
        <a:bodyPr/>
        <a:lstStyle/>
        <a:p>
          <a:pPr>
            <a:defRPr cap="all"/>
          </a:pPr>
          <a:r>
            <a:rPr lang="en-US"/>
            <a:t>Public Safety Scorecard</a:t>
          </a:r>
        </a:p>
      </dgm:t>
    </dgm:pt>
    <dgm:pt modelId="{1683E1C2-EA6A-4547-AC93-2C0DFBBA7F43}" type="parTrans" cxnId="{3BBAF55E-0F3C-46DB-8634-80D7260A1FFC}">
      <dgm:prSet/>
      <dgm:spPr/>
      <dgm:t>
        <a:bodyPr/>
        <a:lstStyle/>
        <a:p>
          <a:endParaRPr lang="en-US"/>
        </a:p>
      </dgm:t>
    </dgm:pt>
    <dgm:pt modelId="{A069B221-0881-46B7-9146-E72AC6506F53}" type="sibTrans" cxnId="{3BBAF55E-0F3C-46DB-8634-80D7260A1FFC}">
      <dgm:prSet/>
      <dgm:spPr/>
      <dgm:t>
        <a:bodyPr/>
        <a:lstStyle/>
        <a:p>
          <a:endParaRPr lang="en-US"/>
        </a:p>
      </dgm:t>
    </dgm:pt>
    <dgm:pt modelId="{2335D534-94BC-43F1-9779-B3F97DF71DEC}">
      <dgm:prSet/>
      <dgm:spPr/>
      <dgm:t>
        <a:bodyPr/>
        <a:lstStyle/>
        <a:p>
          <a:pPr>
            <a:defRPr cap="all"/>
          </a:pPr>
          <a:r>
            <a:rPr lang="en-US"/>
            <a:t>Jail population</a:t>
          </a:r>
        </a:p>
      </dgm:t>
    </dgm:pt>
    <dgm:pt modelId="{F85BD36A-E79E-43F9-876A-CA78BE0D3EEC}" type="parTrans" cxnId="{4490E0B2-3594-4BB2-AD4F-F9187AA6A705}">
      <dgm:prSet/>
      <dgm:spPr/>
      <dgm:t>
        <a:bodyPr/>
        <a:lstStyle/>
        <a:p>
          <a:endParaRPr lang="en-US"/>
        </a:p>
      </dgm:t>
    </dgm:pt>
    <dgm:pt modelId="{3AEEAA8D-3748-4A89-B569-8916CEC47F3E}" type="sibTrans" cxnId="{4490E0B2-3594-4BB2-AD4F-F9187AA6A705}">
      <dgm:prSet/>
      <dgm:spPr/>
      <dgm:t>
        <a:bodyPr/>
        <a:lstStyle/>
        <a:p>
          <a:endParaRPr lang="en-US"/>
        </a:p>
      </dgm:t>
    </dgm:pt>
    <dgm:pt modelId="{2D7C80E1-919B-4AA2-9BB0-25102E3D28D1}">
      <dgm:prSet/>
      <dgm:spPr/>
      <dgm:t>
        <a:bodyPr/>
        <a:lstStyle/>
        <a:p>
          <a:pPr>
            <a:defRPr cap="all"/>
          </a:pPr>
          <a:r>
            <a:rPr lang="en-US"/>
            <a:t>Police Response rate</a:t>
          </a:r>
        </a:p>
      </dgm:t>
    </dgm:pt>
    <dgm:pt modelId="{41728138-9690-4A07-8DE0-7803B89CD31F}" type="parTrans" cxnId="{F320928A-2922-4EC6-952B-4D99BCC77D54}">
      <dgm:prSet/>
      <dgm:spPr/>
      <dgm:t>
        <a:bodyPr/>
        <a:lstStyle/>
        <a:p>
          <a:endParaRPr lang="en-US"/>
        </a:p>
      </dgm:t>
    </dgm:pt>
    <dgm:pt modelId="{268DCE77-2F2B-46E0-95CE-084E43AD53B0}" type="sibTrans" cxnId="{F320928A-2922-4EC6-952B-4D99BCC77D54}">
      <dgm:prSet/>
      <dgm:spPr/>
      <dgm:t>
        <a:bodyPr/>
        <a:lstStyle/>
        <a:p>
          <a:endParaRPr lang="en-US"/>
        </a:p>
      </dgm:t>
    </dgm:pt>
    <dgm:pt modelId="{13BAAB89-3305-4BE1-A007-5A2BDB938555}" type="pres">
      <dgm:prSet presAssocID="{9E205542-BB21-46E2-85EB-55691FFC8732}" presName="root" presStyleCnt="0">
        <dgm:presLayoutVars>
          <dgm:dir/>
          <dgm:resizeHandles val="exact"/>
        </dgm:presLayoutVars>
      </dgm:prSet>
      <dgm:spPr/>
    </dgm:pt>
    <dgm:pt modelId="{76821CF4-94B1-4A18-A3B0-5F58C3A83838}" type="pres">
      <dgm:prSet presAssocID="{E59040F5-E3ED-4F3A-A35B-EE5871B19EC3}" presName="compNode" presStyleCnt="0"/>
      <dgm:spPr/>
    </dgm:pt>
    <dgm:pt modelId="{B18F51EE-07DE-4763-8399-A51D575724B0}" type="pres">
      <dgm:prSet presAssocID="{E59040F5-E3ED-4F3A-A35B-EE5871B19EC3}" presName="iconBgRect" presStyleLbl="bgShp" presStyleIdx="0" presStyleCnt="4"/>
      <dgm:spPr/>
    </dgm:pt>
    <dgm:pt modelId="{C188278D-0785-4773-A4A4-34EC98F6CA62}" type="pres">
      <dgm:prSet presAssocID="{E59040F5-E3ED-4F3A-A35B-EE5871B19EC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cuffs"/>
        </a:ext>
      </dgm:extLst>
    </dgm:pt>
    <dgm:pt modelId="{46EE74BE-89BC-47D6-A7BE-C8F2D3F9C673}" type="pres">
      <dgm:prSet presAssocID="{E59040F5-E3ED-4F3A-A35B-EE5871B19EC3}" presName="spaceRect" presStyleCnt="0"/>
      <dgm:spPr/>
    </dgm:pt>
    <dgm:pt modelId="{C1425026-DDA7-45CF-8A51-DEE8ACC02AFF}" type="pres">
      <dgm:prSet presAssocID="{E59040F5-E3ED-4F3A-A35B-EE5871B19EC3}" presName="textRect" presStyleLbl="revTx" presStyleIdx="0" presStyleCnt="4">
        <dgm:presLayoutVars>
          <dgm:chMax val="1"/>
          <dgm:chPref val="1"/>
        </dgm:presLayoutVars>
      </dgm:prSet>
      <dgm:spPr/>
    </dgm:pt>
    <dgm:pt modelId="{9F50F23E-A961-40CB-8C0D-2DF002CE452F}" type="pres">
      <dgm:prSet presAssocID="{808C32E9-4D30-4E50-B8F6-EB5CF5E0126F}" presName="sibTrans" presStyleCnt="0"/>
      <dgm:spPr/>
    </dgm:pt>
    <dgm:pt modelId="{E21C5416-010D-44AB-AFC3-DB3555C0178B}" type="pres">
      <dgm:prSet presAssocID="{66ABF95E-D48B-46C5-8EE0-E83585E603C1}" presName="compNode" presStyleCnt="0"/>
      <dgm:spPr/>
    </dgm:pt>
    <dgm:pt modelId="{9E64B5CF-E7D6-457C-A991-B104AA4A304D}" type="pres">
      <dgm:prSet presAssocID="{66ABF95E-D48B-46C5-8EE0-E83585E603C1}" presName="iconBgRect" presStyleLbl="bgShp" presStyleIdx="1" presStyleCnt="4"/>
      <dgm:spPr/>
    </dgm:pt>
    <dgm:pt modelId="{AF497C72-4F8C-4FE1-8DB0-89FA83FB442D}" type="pres">
      <dgm:prSet presAssocID="{66ABF95E-D48B-46C5-8EE0-E83585E603C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AEE06C18-5A37-4A5A-A4ED-767145D587A3}" type="pres">
      <dgm:prSet presAssocID="{66ABF95E-D48B-46C5-8EE0-E83585E603C1}" presName="spaceRect" presStyleCnt="0"/>
      <dgm:spPr/>
    </dgm:pt>
    <dgm:pt modelId="{0778E785-1BB5-4A04-ABB7-E3097C63828C}" type="pres">
      <dgm:prSet presAssocID="{66ABF95E-D48B-46C5-8EE0-E83585E603C1}" presName="textRect" presStyleLbl="revTx" presStyleIdx="1" presStyleCnt="4">
        <dgm:presLayoutVars>
          <dgm:chMax val="1"/>
          <dgm:chPref val="1"/>
        </dgm:presLayoutVars>
      </dgm:prSet>
      <dgm:spPr/>
    </dgm:pt>
    <dgm:pt modelId="{30538D89-157C-4443-AF61-C0ACA7E4F6A1}" type="pres">
      <dgm:prSet presAssocID="{A069B221-0881-46B7-9146-E72AC6506F53}" presName="sibTrans" presStyleCnt="0"/>
      <dgm:spPr/>
    </dgm:pt>
    <dgm:pt modelId="{F1035B81-15CB-4C71-A7D0-AC2F18AD0F32}" type="pres">
      <dgm:prSet presAssocID="{2335D534-94BC-43F1-9779-B3F97DF71DEC}" presName="compNode" presStyleCnt="0"/>
      <dgm:spPr/>
    </dgm:pt>
    <dgm:pt modelId="{B7357728-0606-4389-BD5B-44B1CB0CF591}" type="pres">
      <dgm:prSet presAssocID="{2335D534-94BC-43F1-9779-B3F97DF71DEC}" presName="iconBgRect" presStyleLbl="bgShp" presStyleIdx="2" presStyleCnt="4"/>
      <dgm:spPr/>
    </dgm:pt>
    <dgm:pt modelId="{F7458E0D-FEC2-47E3-879C-CBBF53E46BB6}" type="pres">
      <dgm:prSet presAssocID="{2335D534-94BC-43F1-9779-B3F97DF71DE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ail"/>
        </a:ext>
      </dgm:extLst>
    </dgm:pt>
    <dgm:pt modelId="{3384ACF4-337B-4FD7-92C3-741604520BCC}" type="pres">
      <dgm:prSet presAssocID="{2335D534-94BC-43F1-9779-B3F97DF71DEC}" presName="spaceRect" presStyleCnt="0"/>
      <dgm:spPr/>
    </dgm:pt>
    <dgm:pt modelId="{2010DF9E-0029-43CE-9F6F-A56197EC687C}" type="pres">
      <dgm:prSet presAssocID="{2335D534-94BC-43F1-9779-B3F97DF71DEC}" presName="textRect" presStyleLbl="revTx" presStyleIdx="2" presStyleCnt="4">
        <dgm:presLayoutVars>
          <dgm:chMax val="1"/>
          <dgm:chPref val="1"/>
        </dgm:presLayoutVars>
      </dgm:prSet>
      <dgm:spPr/>
    </dgm:pt>
    <dgm:pt modelId="{FDBEF96C-3C93-4DA8-8761-0682AFECFF34}" type="pres">
      <dgm:prSet presAssocID="{3AEEAA8D-3748-4A89-B569-8916CEC47F3E}" presName="sibTrans" presStyleCnt="0"/>
      <dgm:spPr/>
    </dgm:pt>
    <dgm:pt modelId="{9C83178E-F980-4DF6-8864-15546983694E}" type="pres">
      <dgm:prSet presAssocID="{2D7C80E1-919B-4AA2-9BB0-25102E3D28D1}" presName="compNode" presStyleCnt="0"/>
      <dgm:spPr/>
    </dgm:pt>
    <dgm:pt modelId="{D6DAEDA9-CEA3-4BEF-915D-2E2523C022C2}" type="pres">
      <dgm:prSet presAssocID="{2D7C80E1-919B-4AA2-9BB0-25102E3D28D1}" presName="iconBgRect" presStyleLbl="bgShp" presStyleIdx="3" presStyleCnt="4"/>
      <dgm:spPr/>
    </dgm:pt>
    <dgm:pt modelId="{62B103EC-E9A3-4DD8-8385-72FEFB3A7A06}" type="pres">
      <dgm:prSet presAssocID="{2D7C80E1-919B-4AA2-9BB0-25102E3D28D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ren"/>
        </a:ext>
      </dgm:extLst>
    </dgm:pt>
    <dgm:pt modelId="{75B4141A-7C72-4C73-8C6E-DA9E43A3612B}" type="pres">
      <dgm:prSet presAssocID="{2D7C80E1-919B-4AA2-9BB0-25102E3D28D1}" presName="spaceRect" presStyleCnt="0"/>
      <dgm:spPr/>
    </dgm:pt>
    <dgm:pt modelId="{4DBD4B96-473B-4784-9642-C3AC22CCD3EF}" type="pres">
      <dgm:prSet presAssocID="{2D7C80E1-919B-4AA2-9BB0-25102E3D28D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B35090D-DE1B-4129-A3B7-607929B72604}" type="presOf" srcId="{9E205542-BB21-46E2-85EB-55691FFC8732}" destId="{13BAAB89-3305-4BE1-A007-5A2BDB938555}" srcOrd="0" destOrd="0" presId="urn:microsoft.com/office/officeart/2018/5/layout/IconCircleLabelList"/>
    <dgm:cxn modelId="{3BBAF55E-0F3C-46DB-8634-80D7260A1FFC}" srcId="{9E205542-BB21-46E2-85EB-55691FFC8732}" destId="{66ABF95E-D48B-46C5-8EE0-E83585E603C1}" srcOrd="1" destOrd="0" parTransId="{1683E1C2-EA6A-4547-AC93-2C0DFBBA7F43}" sibTransId="{A069B221-0881-46B7-9146-E72AC6506F53}"/>
    <dgm:cxn modelId="{5D839A66-E8CA-489D-9417-4CE46F91ED15}" type="presOf" srcId="{E59040F5-E3ED-4F3A-A35B-EE5871B19EC3}" destId="{C1425026-DDA7-45CF-8A51-DEE8ACC02AFF}" srcOrd="0" destOrd="0" presId="urn:microsoft.com/office/officeart/2018/5/layout/IconCircleLabelList"/>
    <dgm:cxn modelId="{4663CB86-6E18-4D20-9EA3-ED8FB9A7F66D}" type="presOf" srcId="{66ABF95E-D48B-46C5-8EE0-E83585E603C1}" destId="{0778E785-1BB5-4A04-ABB7-E3097C63828C}" srcOrd="0" destOrd="0" presId="urn:microsoft.com/office/officeart/2018/5/layout/IconCircleLabelList"/>
    <dgm:cxn modelId="{F320928A-2922-4EC6-952B-4D99BCC77D54}" srcId="{9E205542-BB21-46E2-85EB-55691FFC8732}" destId="{2D7C80E1-919B-4AA2-9BB0-25102E3D28D1}" srcOrd="3" destOrd="0" parTransId="{41728138-9690-4A07-8DE0-7803B89CD31F}" sibTransId="{268DCE77-2F2B-46E0-95CE-084E43AD53B0}"/>
    <dgm:cxn modelId="{7B59AC97-7B01-4EAF-B14C-752BBF23AF8D}" type="presOf" srcId="{2D7C80E1-919B-4AA2-9BB0-25102E3D28D1}" destId="{4DBD4B96-473B-4784-9642-C3AC22CCD3EF}" srcOrd="0" destOrd="0" presId="urn:microsoft.com/office/officeart/2018/5/layout/IconCircleLabelList"/>
    <dgm:cxn modelId="{7A7E10A3-0723-4739-B45B-707EEF7AC96E}" srcId="{9E205542-BB21-46E2-85EB-55691FFC8732}" destId="{E59040F5-E3ED-4F3A-A35B-EE5871B19EC3}" srcOrd="0" destOrd="0" parTransId="{6D759973-1F33-4E6C-85A5-D4073BBD32D1}" sibTransId="{808C32E9-4D30-4E50-B8F6-EB5CF5E0126F}"/>
    <dgm:cxn modelId="{21D747A6-D533-4B97-BC8B-6ABBB86D3C30}" type="presOf" srcId="{2335D534-94BC-43F1-9779-B3F97DF71DEC}" destId="{2010DF9E-0029-43CE-9F6F-A56197EC687C}" srcOrd="0" destOrd="0" presId="urn:microsoft.com/office/officeart/2018/5/layout/IconCircleLabelList"/>
    <dgm:cxn modelId="{4490E0B2-3594-4BB2-AD4F-F9187AA6A705}" srcId="{9E205542-BB21-46E2-85EB-55691FFC8732}" destId="{2335D534-94BC-43F1-9779-B3F97DF71DEC}" srcOrd="2" destOrd="0" parTransId="{F85BD36A-E79E-43F9-876A-CA78BE0D3EEC}" sibTransId="{3AEEAA8D-3748-4A89-B569-8916CEC47F3E}"/>
    <dgm:cxn modelId="{41CF1E80-0E27-4865-A11B-298A6001C62F}" type="presParOf" srcId="{13BAAB89-3305-4BE1-A007-5A2BDB938555}" destId="{76821CF4-94B1-4A18-A3B0-5F58C3A83838}" srcOrd="0" destOrd="0" presId="urn:microsoft.com/office/officeart/2018/5/layout/IconCircleLabelList"/>
    <dgm:cxn modelId="{8BDB97FD-EA6A-4DD3-9BBD-6E414A95FD82}" type="presParOf" srcId="{76821CF4-94B1-4A18-A3B0-5F58C3A83838}" destId="{B18F51EE-07DE-4763-8399-A51D575724B0}" srcOrd="0" destOrd="0" presId="urn:microsoft.com/office/officeart/2018/5/layout/IconCircleLabelList"/>
    <dgm:cxn modelId="{E32586B1-576D-4A5A-9E4F-06A893A6BF8A}" type="presParOf" srcId="{76821CF4-94B1-4A18-A3B0-5F58C3A83838}" destId="{C188278D-0785-4773-A4A4-34EC98F6CA62}" srcOrd="1" destOrd="0" presId="urn:microsoft.com/office/officeart/2018/5/layout/IconCircleLabelList"/>
    <dgm:cxn modelId="{E8954047-3E25-4042-9AAD-32A55318B9AC}" type="presParOf" srcId="{76821CF4-94B1-4A18-A3B0-5F58C3A83838}" destId="{46EE74BE-89BC-47D6-A7BE-C8F2D3F9C673}" srcOrd="2" destOrd="0" presId="urn:microsoft.com/office/officeart/2018/5/layout/IconCircleLabelList"/>
    <dgm:cxn modelId="{C43FEF46-44D4-474C-8D7B-81099FAE29A5}" type="presParOf" srcId="{76821CF4-94B1-4A18-A3B0-5F58C3A83838}" destId="{C1425026-DDA7-45CF-8A51-DEE8ACC02AFF}" srcOrd="3" destOrd="0" presId="urn:microsoft.com/office/officeart/2018/5/layout/IconCircleLabelList"/>
    <dgm:cxn modelId="{1A72E7A8-3630-4B06-9891-8A19758341D4}" type="presParOf" srcId="{13BAAB89-3305-4BE1-A007-5A2BDB938555}" destId="{9F50F23E-A961-40CB-8C0D-2DF002CE452F}" srcOrd="1" destOrd="0" presId="urn:microsoft.com/office/officeart/2018/5/layout/IconCircleLabelList"/>
    <dgm:cxn modelId="{9D9B517B-82E7-4CE9-97A1-4E4B1578E581}" type="presParOf" srcId="{13BAAB89-3305-4BE1-A007-5A2BDB938555}" destId="{E21C5416-010D-44AB-AFC3-DB3555C0178B}" srcOrd="2" destOrd="0" presId="urn:microsoft.com/office/officeart/2018/5/layout/IconCircleLabelList"/>
    <dgm:cxn modelId="{D785246E-D28D-4214-A7FA-ABE6AF520D5E}" type="presParOf" srcId="{E21C5416-010D-44AB-AFC3-DB3555C0178B}" destId="{9E64B5CF-E7D6-457C-A991-B104AA4A304D}" srcOrd="0" destOrd="0" presId="urn:microsoft.com/office/officeart/2018/5/layout/IconCircleLabelList"/>
    <dgm:cxn modelId="{F90D0043-B603-4411-97D0-E9A9D896E771}" type="presParOf" srcId="{E21C5416-010D-44AB-AFC3-DB3555C0178B}" destId="{AF497C72-4F8C-4FE1-8DB0-89FA83FB442D}" srcOrd="1" destOrd="0" presId="urn:microsoft.com/office/officeart/2018/5/layout/IconCircleLabelList"/>
    <dgm:cxn modelId="{23E7244B-C346-4E57-8AB6-53C5346287E2}" type="presParOf" srcId="{E21C5416-010D-44AB-AFC3-DB3555C0178B}" destId="{AEE06C18-5A37-4A5A-A4ED-767145D587A3}" srcOrd="2" destOrd="0" presId="urn:microsoft.com/office/officeart/2018/5/layout/IconCircleLabelList"/>
    <dgm:cxn modelId="{9F54D77B-4CEA-44B1-ADB1-105035CB2888}" type="presParOf" srcId="{E21C5416-010D-44AB-AFC3-DB3555C0178B}" destId="{0778E785-1BB5-4A04-ABB7-E3097C63828C}" srcOrd="3" destOrd="0" presId="urn:microsoft.com/office/officeart/2018/5/layout/IconCircleLabelList"/>
    <dgm:cxn modelId="{EA8230D7-DB6C-48E3-A951-500A655E118B}" type="presParOf" srcId="{13BAAB89-3305-4BE1-A007-5A2BDB938555}" destId="{30538D89-157C-4443-AF61-C0ACA7E4F6A1}" srcOrd="3" destOrd="0" presId="urn:microsoft.com/office/officeart/2018/5/layout/IconCircleLabelList"/>
    <dgm:cxn modelId="{96DCFEDC-7429-419F-A94A-0282CD8E65DD}" type="presParOf" srcId="{13BAAB89-3305-4BE1-A007-5A2BDB938555}" destId="{F1035B81-15CB-4C71-A7D0-AC2F18AD0F32}" srcOrd="4" destOrd="0" presId="urn:microsoft.com/office/officeart/2018/5/layout/IconCircleLabelList"/>
    <dgm:cxn modelId="{16EA8067-C2D8-43F6-ABDF-5A10B8DE6EB4}" type="presParOf" srcId="{F1035B81-15CB-4C71-A7D0-AC2F18AD0F32}" destId="{B7357728-0606-4389-BD5B-44B1CB0CF591}" srcOrd="0" destOrd="0" presId="urn:microsoft.com/office/officeart/2018/5/layout/IconCircleLabelList"/>
    <dgm:cxn modelId="{3B674018-AC59-4CA2-A5C7-B57E2587A331}" type="presParOf" srcId="{F1035B81-15CB-4C71-A7D0-AC2F18AD0F32}" destId="{F7458E0D-FEC2-47E3-879C-CBBF53E46BB6}" srcOrd="1" destOrd="0" presId="urn:microsoft.com/office/officeart/2018/5/layout/IconCircleLabelList"/>
    <dgm:cxn modelId="{9D442217-E7AE-422F-9629-235F31FC4AF1}" type="presParOf" srcId="{F1035B81-15CB-4C71-A7D0-AC2F18AD0F32}" destId="{3384ACF4-337B-4FD7-92C3-741604520BCC}" srcOrd="2" destOrd="0" presId="urn:microsoft.com/office/officeart/2018/5/layout/IconCircleLabelList"/>
    <dgm:cxn modelId="{E746CDB6-2B5B-44C3-9FD1-EE35AF72865E}" type="presParOf" srcId="{F1035B81-15CB-4C71-A7D0-AC2F18AD0F32}" destId="{2010DF9E-0029-43CE-9F6F-A56197EC687C}" srcOrd="3" destOrd="0" presId="urn:microsoft.com/office/officeart/2018/5/layout/IconCircleLabelList"/>
    <dgm:cxn modelId="{E54FC159-92FD-4622-824C-DC6716D45E70}" type="presParOf" srcId="{13BAAB89-3305-4BE1-A007-5A2BDB938555}" destId="{FDBEF96C-3C93-4DA8-8761-0682AFECFF34}" srcOrd="5" destOrd="0" presId="urn:microsoft.com/office/officeart/2018/5/layout/IconCircleLabelList"/>
    <dgm:cxn modelId="{975835FD-AD99-4A5D-A4E1-CED7B3EEB0DF}" type="presParOf" srcId="{13BAAB89-3305-4BE1-A007-5A2BDB938555}" destId="{9C83178E-F980-4DF6-8864-15546983694E}" srcOrd="6" destOrd="0" presId="urn:microsoft.com/office/officeart/2018/5/layout/IconCircleLabelList"/>
    <dgm:cxn modelId="{AB730787-8BA2-40CE-B21B-A08F59D904C9}" type="presParOf" srcId="{9C83178E-F980-4DF6-8864-15546983694E}" destId="{D6DAEDA9-CEA3-4BEF-915D-2E2523C022C2}" srcOrd="0" destOrd="0" presId="urn:microsoft.com/office/officeart/2018/5/layout/IconCircleLabelList"/>
    <dgm:cxn modelId="{09EC3A6C-906D-47D7-A1F8-2BA6A72941A3}" type="presParOf" srcId="{9C83178E-F980-4DF6-8864-15546983694E}" destId="{62B103EC-E9A3-4DD8-8385-72FEFB3A7A06}" srcOrd="1" destOrd="0" presId="urn:microsoft.com/office/officeart/2018/5/layout/IconCircleLabelList"/>
    <dgm:cxn modelId="{5A27FD94-A817-4796-80E4-D4C7C40FF744}" type="presParOf" srcId="{9C83178E-F980-4DF6-8864-15546983694E}" destId="{75B4141A-7C72-4C73-8C6E-DA9E43A3612B}" srcOrd="2" destOrd="0" presId="urn:microsoft.com/office/officeart/2018/5/layout/IconCircleLabelList"/>
    <dgm:cxn modelId="{D976F08B-B466-4B34-88D1-E9896684599C}" type="presParOf" srcId="{9C83178E-F980-4DF6-8864-15546983694E}" destId="{4DBD4B96-473B-4784-9642-C3AC22CCD3E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98C759B-9F55-4CA1-A385-950151760A2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92119DD-193B-4C9A-9AF8-FC83E540F8F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Greenhouse Gas Emissions</a:t>
          </a:r>
        </a:p>
      </dgm:t>
    </dgm:pt>
    <dgm:pt modelId="{B7491E91-3C72-43E1-9FFB-9AFA7BDE4C31}" type="parTrans" cxnId="{1B9D6863-3CBF-4EBF-AC40-39D8BBABF1E1}">
      <dgm:prSet/>
      <dgm:spPr/>
      <dgm:t>
        <a:bodyPr/>
        <a:lstStyle/>
        <a:p>
          <a:endParaRPr lang="en-US"/>
        </a:p>
      </dgm:t>
    </dgm:pt>
    <dgm:pt modelId="{D53E9DB2-0F3E-4015-8780-517467FB07D9}" type="sibTrans" cxnId="{1B9D6863-3CBF-4EBF-AC40-39D8BBABF1E1}">
      <dgm:prSet/>
      <dgm:spPr/>
      <dgm:t>
        <a:bodyPr/>
        <a:lstStyle/>
        <a:p>
          <a:endParaRPr lang="en-US"/>
        </a:p>
      </dgm:t>
    </dgm:pt>
    <dgm:pt modelId="{2DDBFCFE-FEC8-4664-A215-2A196C5C67A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Landfill Diversion</a:t>
          </a:r>
        </a:p>
      </dgm:t>
    </dgm:pt>
    <dgm:pt modelId="{0367FC0D-8190-4CF1-AFE4-85601ACED34E}" type="parTrans" cxnId="{D4B685A1-BB9F-491F-88A6-7D473B9492A3}">
      <dgm:prSet/>
      <dgm:spPr/>
      <dgm:t>
        <a:bodyPr/>
        <a:lstStyle/>
        <a:p>
          <a:endParaRPr lang="en-US"/>
        </a:p>
      </dgm:t>
    </dgm:pt>
    <dgm:pt modelId="{22BBEC62-6827-44FC-A4D3-D839DD707315}" type="sibTrans" cxnId="{D4B685A1-BB9F-491F-88A6-7D473B9492A3}">
      <dgm:prSet/>
      <dgm:spPr/>
      <dgm:t>
        <a:bodyPr/>
        <a:lstStyle/>
        <a:p>
          <a:endParaRPr lang="en-US"/>
        </a:p>
      </dgm:t>
    </dgm:pt>
    <dgm:pt modelId="{9C9DF858-52B5-4FAB-8CC5-87877D505CC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Air Quality Analysis</a:t>
          </a:r>
        </a:p>
      </dgm:t>
    </dgm:pt>
    <dgm:pt modelId="{9C4B4F7C-E926-4E2E-9402-D9C30CCF05E0}" type="parTrans" cxnId="{86052C9A-6EF3-4856-9FCE-7194CF8D3B5D}">
      <dgm:prSet/>
      <dgm:spPr/>
      <dgm:t>
        <a:bodyPr/>
        <a:lstStyle/>
        <a:p>
          <a:endParaRPr lang="en-US"/>
        </a:p>
      </dgm:t>
    </dgm:pt>
    <dgm:pt modelId="{3DFEB676-6ABF-4FA2-86F5-285857AE30AF}" type="sibTrans" cxnId="{86052C9A-6EF3-4856-9FCE-7194CF8D3B5D}">
      <dgm:prSet/>
      <dgm:spPr/>
      <dgm:t>
        <a:bodyPr/>
        <a:lstStyle/>
        <a:p>
          <a:endParaRPr lang="en-US"/>
        </a:p>
      </dgm:t>
    </dgm:pt>
    <dgm:pt modelId="{5C76DD1D-19F7-45E1-9825-08DC89952C0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Water and Sewer Cost Tracking</a:t>
          </a:r>
        </a:p>
      </dgm:t>
    </dgm:pt>
    <dgm:pt modelId="{6991D243-0534-4AD0-B942-76ABF6CE31C9}" type="parTrans" cxnId="{C1914569-1712-45BF-8D15-23D5A05FE0C8}">
      <dgm:prSet/>
      <dgm:spPr/>
      <dgm:t>
        <a:bodyPr/>
        <a:lstStyle/>
        <a:p>
          <a:endParaRPr lang="en-US"/>
        </a:p>
      </dgm:t>
    </dgm:pt>
    <dgm:pt modelId="{F76E58B1-6517-4EBA-929F-DD156FB5684C}" type="sibTrans" cxnId="{C1914569-1712-45BF-8D15-23D5A05FE0C8}">
      <dgm:prSet/>
      <dgm:spPr/>
      <dgm:t>
        <a:bodyPr/>
        <a:lstStyle/>
        <a:p>
          <a:endParaRPr lang="en-US"/>
        </a:p>
      </dgm:t>
    </dgm:pt>
    <dgm:pt modelId="{DF36A8FC-CD73-43D9-A73D-938297D63809}" type="pres">
      <dgm:prSet presAssocID="{698C759B-9F55-4CA1-A385-950151760A20}" presName="root" presStyleCnt="0">
        <dgm:presLayoutVars>
          <dgm:dir/>
          <dgm:resizeHandles val="exact"/>
        </dgm:presLayoutVars>
      </dgm:prSet>
      <dgm:spPr/>
    </dgm:pt>
    <dgm:pt modelId="{4D99C5E6-6360-4A46-A1C3-4F02285B8C06}" type="pres">
      <dgm:prSet presAssocID="{192119DD-193B-4C9A-9AF8-FC83E540F8F6}" presName="compNode" presStyleCnt="0"/>
      <dgm:spPr/>
    </dgm:pt>
    <dgm:pt modelId="{0227F1EF-35B8-4F47-A130-2AF86910CDFC}" type="pres">
      <dgm:prSet presAssocID="{192119DD-193B-4C9A-9AF8-FC83E540F8F6}" presName="iconBgRect" presStyleLbl="bgShp" presStyleIdx="0" presStyleCnt="4"/>
      <dgm:spPr/>
    </dgm:pt>
    <dgm:pt modelId="{9085BF7C-DAE4-43B7-A99B-E0C6EC827A43}" type="pres">
      <dgm:prSet presAssocID="{192119DD-193B-4C9A-9AF8-FC83E540F8F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28ABE76D-608A-43DD-923D-190CD7399641}" type="pres">
      <dgm:prSet presAssocID="{192119DD-193B-4C9A-9AF8-FC83E540F8F6}" presName="spaceRect" presStyleCnt="0"/>
      <dgm:spPr/>
    </dgm:pt>
    <dgm:pt modelId="{A084C3BD-E5E0-480B-8DFD-C86DD85EF995}" type="pres">
      <dgm:prSet presAssocID="{192119DD-193B-4C9A-9AF8-FC83E540F8F6}" presName="textRect" presStyleLbl="revTx" presStyleIdx="0" presStyleCnt="4">
        <dgm:presLayoutVars>
          <dgm:chMax val="1"/>
          <dgm:chPref val="1"/>
        </dgm:presLayoutVars>
      </dgm:prSet>
      <dgm:spPr/>
    </dgm:pt>
    <dgm:pt modelId="{09D96DD5-AF26-4EFA-8F86-AA6B992C42C0}" type="pres">
      <dgm:prSet presAssocID="{D53E9DB2-0F3E-4015-8780-517467FB07D9}" presName="sibTrans" presStyleCnt="0"/>
      <dgm:spPr/>
    </dgm:pt>
    <dgm:pt modelId="{C08EFA7C-8B65-40D7-ADAC-3D3AE7AF79C6}" type="pres">
      <dgm:prSet presAssocID="{2DDBFCFE-FEC8-4664-A215-2A196C5C67AA}" presName="compNode" presStyleCnt="0"/>
      <dgm:spPr/>
    </dgm:pt>
    <dgm:pt modelId="{D14EFCA0-092D-4018-9E93-5424E58F3B88}" type="pres">
      <dgm:prSet presAssocID="{2DDBFCFE-FEC8-4664-A215-2A196C5C67AA}" presName="iconBgRect" presStyleLbl="bgShp" presStyleIdx="1" presStyleCnt="4"/>
      <dgm:spPr/>
    </dgm:pt>
    <dgm:pt modelId="{4F836C77-AEA9-41D7-89BB-D7B29374DEED}" type="pres">
      <dgm:prSet presAssocID="{2DDBFCFE-FEC8-4664-A215-2A196C5C67A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rbage"/>
        </a:ext>
      </dgm:extLst>
    </dgm:pt>
    <dgm:pt modelId="{901AB9C3-38B8-4971-A0E4-7E686A9D01C2}" type="pres">
      <dgm:prSet presAssocID="{2DDBFCFE-FEC8-4664-A215-2A196C5C67AA}" presName="spaceRect" presStyleCnt="0"/>
      <dgm:spPr/>
    </dgm:pt>
    <dgm:pt modelId="{C8D37C1B-56DB-44B3-B5D1-DCF3C25322F0}" type="pres">
      <dgm:prSet presAssocID="{2DDBFCFE-FEC8-4664-A215-2A196C5C67AA}" presName="textRect" presStyleLbl="revTx" presStyleIdx="1" presStyleCnt="4">
        <dgm:presLayoutVars>
          <dgm:chMax val="1"/>
          <dgm:chPref val="1"/>
        </dgm:presLayoutVars>
      </dgm:prSet>
      <dgm:spPr/>
    </dgm:pt>
    <dgm:pt modelId="{B1259AE7-F6F2-4AA0-9256-0FFB74BCCBB8}" type="pres">
      <dgm:prSet presAssocID="{22BBEC62-6827-44FC-A4D3-D839DD707315}" presName="sibTrans" presStyleCnt="0"/>
      <dgm:spPr/>
    </dgm:pt>
    <dgm:pt modelId="{093753ED-646E-4C17-9F5D-FBA6AD1AEE24}" type="pres">
      <dgm:prSet presAssocID="{9C9DF858-52B5-4FAB-8CC5-87877D505CCD}" presName="compNode" presStyleCnt="0"/>
      <dgm:spPr/>
    </dgm:pt>
    <dgm:pt modelId="{BD2D1B1E-2F5C-40EE-BDF1-A557774AD778}" type="pres">
      <dgm:prSet presAssocID="{9C9DF858-52B5-4FAB-8CC5-87877D505CCD}" presName="iconBgRect" presStyleLbl="bgShp" presStyleIdx="2" presStyleCnt="4"/>
      <dgm:spPr/>
    </dgm:pt>
    <dgm:pt modelId="{776264BC-FED0-4CAF-9A82-D92D5FA7AFB6}" type="pres">
      <dgm:prSet presAssocID="{9C9DF858-52B5-4FAB-8CC5-87877D505CCD}" presName="iconRect" presStyleLbl="node1" presStyleIdx="2" presStyleCnt="4"/>
      <dgm:spPr>
        <a:solidFill>
          <a:schemeClr val="bg1">
            <a:hueOff val="0"/>
            <a:satOff val="0"/>
            <a:lumOff val="0"/>
            <a:alpha val="0"/>
          </a:schemeClr>
        </a:solidFill>
        <a:ln>
          <a:noFill/>
        </a:ln>
      </dgm:spPr>
    </dgm:pt>
    <dgm:pt modelId="{9E87DF46-B22C-4D8F-BA16-265A85B4FB1F}" type="pres">
      <dgm:prSet presAssocID="{9C9DF858-52B5-4FAB-8CC5-87877D505CCD}" presName="spaceRect" presStyleCnt="0"/>
      <dgm:spPr/>
    </dgm:pt>
    <dgm:pt modelId="{58C1C591-7527-4C6C-944E-E3665A3E5169}" type="pres">
      <dgm:prSet presAssocID="{9C9DF858-52B5-4FAB-8CC5-87877D505CCD}" presName="textRect" presStyleLbl="revTx" presStyleIdx="2" presStyleCnt="4">
        <dgm:presLayoutVars>
          <dgm:chMax val="1"/>
          <dgm:chPref val="1"/>
        </dgm:presLayoutVars>
      </dgm:prSet>
      <dgm:spPr/>
    </dgm:pt>
    <dgm:pt modelId="{2A2A3596-07EE-4553-A2A0-7D1DAD1A0D96}" type="pres">
      <dgm:prSet presAssocID="{3DFEB676-6ABF-4FA2-86F5-285857AE30AF}" presName="sibTrans" presStyleCnt="0"/>
      <dgm:spPr/>
    </dgm:pt>
    <dgm:pt modelId="{0C1298E0-88DF-4B2A-A2BE-57982CD3F275}" type="pres">
      <dgm:prSet presAssocID="{5C76DD1D-19F7-45E1-9825-08DC89952C0E}" presName="compNode" presStyleCnt="0"/>
      <dgm:spPr/>
    </dgm:pt>
    <dgm:pt modelId="{4F3DCC95-8013-4075-B9AA-B5DB72C0315A}" type="pres">
      <dgm:prSet presAssocID="{5C76DD1D-19F7-45E1-9825-08DC89952C0E}" presName="iconBgRect" presStyleLbl="bgShp" presStyleIdx="3" presStyleCnt="4"/>
      <dgm:spPr/>
    </dgm:pt>
    <dgm:pt modelId="{0D9755C6-D4FC-45D3-946C-FB0D50BD6497}" type="pres">
      <dgm:prSet presAssocID="{5C76DD1D-19F7-45E1-9825-08DC89952C0E}" presName="iconRect" presStyleLbl="node1" presStyleIdx="3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ter"/>
        </a:ext>
      </dgm:extLst>
    </dgm:pt>
    <dgm:pt modelId="{74CD47D6-2CEC-424A-AE46-0C69859E56FB}" type="pres">
      <dgm:prSet presAssocID="{5C76DD1D-19F7-45E1-9825-08DC89952C0E}" presName="spaceRect" presStyleCnt="0"/>
      <dgm:spPr/>
    </dgm:pt>
    <dgm:pt modelId="{42701C31-0507-4312-9D9D-C3ABED489C11}" type="pres">
      <dgm:prSet presAssocID="{5C76DD1D-19F7-45E1-9825-08DC89952C0E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B9D6863-3CBF-4EBF-AC40-39D8BBABF1E1}" srcId="{698C759B-9F55-4CA1-A385-950151760A20}" destId="{192119DD-193B-4C9A-9AF8-FC83E540F8F6}" srcOrd="0" destOrd="0" parTransId="{B7491E91-3C72-43E1-9FFB-9AFA7BDE4C31}" sibTransId="{D53E9DB2-0F3E-4015-8780-517467FB07D9}"/>
    <dgm:cxn modelId="{C1914569-1712-45BF-8D15-23D5A05FE0C8}" srcId="{698C759B-9F55-4CA1-A385-950151760A20}" destId="{5C76DD1D-19F7-45E1-9825-08DC89952C0E}" srcOrd="3" destOrd="0" parTransId="{6991D243-0534-4AD0-B942-76ABF6CE31C9}" sibTransId="{F76E58B1-6517-4EBA-929F-DD156FB5684C}"/>
    <dgm:cxn modelId="{86052C9A-6EF3-4856-9FCE-7194CF8D3B5D}" srcId="{698C759B-9F55-4CA1-A385-950151760A20}" destId="{9C9DF858-52B5-4FAB-8CC5-87877D505CCD}" srcOrd="2" destOrd="0" parTransId="{9C4B4F7C-E926-4E2E-9402-D9C30CCF05E0}" sibTransId="{3DFEB676-6ABF-4FA2-86F5-285857AE30AF}"/>
    <dgm:cxn modelId="{D4B685A1-BB9F-491F-88A6-7D473B9492A3}" srcId="{698C759B-9F55-4CA1-A385-950151760A20}" destId="{2DDBFCFE-FEC8-4664-A215-2A196C5C67AA}" srcOrd="1" destOrd="0" parTransId="{0367FC0D-8190-4CF1-AFE4-85601ACED34E}" sibTransId="{22BBEC62-6827-44FC-A4D3-D839DD707315}"/>
    <dgm:cxn modelId="{07F824A6-ACF3-4BC7-99FB-B0FEF7783D5D}" type="presOf" srcId="{5C76DD1D-19F7-45E1-9825-08DC89952C0E}" destId="{42701C31-0507-4312-9D9D-C3ABED489C11}" srcOrd="0" destOrd="0" presId="urn:microsoft.com/office/officeart/2018/5/layout/IconCircleLabelList"/>
    <dgm:cxn modelId="{0F1309B2-71D6-47DF-AE30-9E9FA935949A}" type="presOf" srcId="{9C9DF858-52B5-4FAB-8CC5-87877D505CCD}" destId="{58C1C591-7527-4C6C-944E-E3665A3E5169}" srcOrd="0" destOrd="0" presId="urn:microsoft.com/office/officeart/2018/5/layout/IconCircleLabelList"/>
    <dgm:cxn modelId="{16E8B4C7-8116-4445-91F3-6834DB9C8680}" type="presOf" srcId="{698C759B-9F55-4CA1-A385-950151760A20}" destId="{DF36A8FC-CD73-43D9-A73D-938297D63809}" srcOrd="0" destOrd="0" presId="urn:microsoft.com/office/officeart/2018/5/layout/IconCircleLabelList"/>
    <dgm:cxn modelId="{1A91E2DA-D053-4FFC-B4B7-6858D7AC0C4A}" type="presOf" srcId="{192119DD-193B-4C9A-9AF8-FC83E540F8F6}" destId="{A084C3BD-E5E0-480B-8DFD-C86DD85EF995}" srcOrd="0" destOrd="0" presId="urn:microsoft.com/office/officeart/2018/5/layout/IconCircleLabelList"/>
    <dgm:cxn modelId="{7D58FBDF-7CD1-41E0-9EDB-2BC10DE33B65}" type="presOf" srcId="{2DDBFCFE-FEC8-4664-A215-2A196C5C67AA}" destId="{C8D37C1B-56DB-44B3-B5D1-DCF3C25322F0}" srcOrd="0" destOrd="0" presId="urn:microsoft.com/office/officeart/2018/5/layout/IconCircleLabelList"/>
    <dgm:cxn modelId="{FE736835-9BE3-4D63-ABB4-5CE9F199E464}" type="presParOf" srcId="{DF36A8FC-CD73-43D9-A73D-938297D63809}" destId="{4D99C5E6-6360-4A46-A1C3-4F02285B8C06}" srcOrd="0" destOrd="0" presId="urn:microsoft.com/office/officeart/2018/5/layout/IconCircleLabelList"/>
    <dgm:cxn modelId="{92B590EF-A9D1-4BD2-8352-479B961C47AC}" type="presParOf" srcId="{4D99C5E6-6360-4A46-A1C3-4F02285B8C06}" destId="{0227F1EF-35B8-4F47-A130-2AF86910CDFC}" srcOrd="0" destOrd="0" presId="urn:microsoft.com/office/officeart/2018/5/layout/IconCircleLabelList"/>
    <dgm:cxn modelId="{DB90EC2A-1BBA-4917-BC97-2D1094466547}" type="presParOf" srcId="{4D99C5E6-6360-4A46-A1C3-4F02285B8C06}" destId="{9085BF7C-DAE4-43B7-A99B-E0C6EC827A43}" srcOrd="1" destOrd="0" presId="urn:microsoft.com/office/officeart/2018/5/layout/IconCircleLabelList"/>
    <dgm:cxn modelId="{6CA31E29-38F2-4DFB-ADC8-B86A8C52B950}" type="presParOf" srcId="{4D99C5E6-6360-4A46-A1C3-4F02285B8C06}" destId="{28ABE76D-608A-43DD-923D-190CD7399641}" srcOrd="2" destOrd="0" presId="urn:microsoft.com/office/officeart/2018/5/layout/IconCircleLabelList"/>
    <dgm:cxn modelId="{08EC63BC-7923-4F41-B6F4-D0213485D73C}" type="presParOf" srcId="{4D99C5E6-6360-4A46-A1C3-4F02285B8C06}" destId="{A084C3BD-E5E0-480B-8DFD-C86DD85EF995}" srcOrd="3" destOrd="0" presId="urn:microsoft.com/office/officeart/2018/5/layout/IconCircleLabelList"/>
    <dgm:cxn modelId="{7DB5EED6-0C90-4C83-8F50-4E8D29F1A6D4}" type="presParOf" srcId="{DF36A8FC-CD73-43D9-A73D-938297D63809}" destId="{09D96DD5-AF26-4EFA-8F86-AA6B992C42C0}" srcOrd="1" destOrd="0" presId="urn:microsoft.com/office/officeart/2018/5/layout/IconCircleLabelList"/>
    <dgm:cxn modelId="{4F754F93-7FB0-4575-94DE-13DA9A40DBE1}" type="presParOf" srcId="{DF36A8FC-CD73-43D9-A73D-938297D63809}" destId="{C08EFA7C-8B65-40D7-ADAC-3D3AE7AF79C6}" srcOrd="2" destOrd="0" presId="urn:microsoft.com/office/officeart/2018/5/layout/IconCircleLabelList"/>
    <dgm:cxn modelId="{474300B1-3FAC-4FD5-8DB8-51827CDA7C80}" type="presParOf" srcId="{C08EFA7C-8B65-40D7-ADAC-3D3AE7AF79C6}" destId="{D14EFCA0-092D-4018-9E93-5424E58F3B88}" srcOrd="0" destOrd="0" presId="urn:microsoft.com/office/officeart/2018/5/layout/IconCircleLabelList"/>
    <dgm:cxn modelId="{6B7914D3-E540-48D8-877B-6C51DDDE03B3}" type="presParOf" srcId="{C08EFA7C-8B65-40D7-ADAC-3D3AE7AF79C6}" destId="{4F836C77-AEA9-41D7-89BB-D7B29374DEED}" srcOrd="1" destOrd="0" presId="urn:microsoft.com/office/officeart/2018/5/layout/IconCircleLabelList"/>
    <dgm:cxn modelId="{DF6955C7-398D-4E76-805D-2C00DA15FE86}" type="presParOf" srcId="{C08EFA7C-8B65-40D7-ADAC-3D3AE7AF79C6}" destId="{901AB9C3-38B8-4971-A0E4-7E686A9D01C2}" srcOrd="2" destOrd="0" presId="urn:microsoft.com/office/officeart/2018/5/layout/IconCircleLabelList"/>
    <dgm:cxn modelId="{5B736D11-84B9-4EB1-8F44-62F87D1F9150}" type="presParOf" srcId="{C08EFA7C-8B65-40D7-ADAC-3D3AE7AF79C6}" destId="{C8D37C1B-56DB-44B3-B5D1-DCF3C25322F0}" srcOrd="3" destOrd="0" presId="urn:microsoft.com/office/officeart/2018/5/layout/IconCircleLabelList"/>
    <dgm:cxn modelId="{BA2B904E-4E1D-447D-ADB7-9D66DD067E80}" type="presParOf" srcId="{DF36A8FC-CD73-43D9-A73D-938297D63809}" destId="{B1259AE7-F6F2-4AA0-9256-0FFB74BCCBB8}" srcOrd="3" destOrd="0" presId="urn:microsoft.com/office/officeart/2018/5/layout/IconCircleLabelList"/>
    <dgm:cxn modelId="{26C3F0BF-B78B-4A05-9067-2BCEF4DD8F7C}" type="presParOf" srcId="{DF36A8FC-CD73-43D9-A73D-938297D63809}" destId="{093753ED-646E-4C17-9F5D-FBA6AD1AEE24}" srcOrd="4" destOrd="0" presId="urn:microsoft.com/office/officeart/2018/5/layout/IconCircleLabelList"/>
    <dgm:cxn modelId="{7DF4496B-69BF-49B2-BADE-58FEC53228BF}" type="presParOf" srcId="{093753ED-646E-4C17-9F5D-FBA6AD1AEE24}" destId="{BD2D1B1E-2F5C-40EE-BDF1-A557774AD778}" srcOrd="0" destOrd="0" presId="urn:microsoft.com/office/officeart/2018/5/layout/IconCircleLabelList"/>
    <dgm:cxn modelId="{24F6E506-376C-432F-AAE7-56CFA117A6AD}" type="presParOf" srcId="{093753ED-646E-4C17-9F5D-FBA6AD1AEE24}" destId="{776264BC-FED0-4CAF-9A82-D92D5FA7AFB6}" srcOrd="1" destOrd="0" presId="urn:microsoft.com/office/officeart/2018/5/layout/IconCircleLabelList"/>
    <dgm:cxn modelId="{832A747A-5A76-44F1-A466-70A80186DEEA}" type="presParOf" srcId="{093753ED-646E-4C17-9F5D-FBA6AD1AEE24}" destId="{9E87DF46-B22C-4D8F-BA16-265A85B4FB1F}" srcOrd="2" destOrd="0" presId="urn:microsoft.com/office/officeart/2018/5/layout/IconCircleLabelList"/>
    <dgm:cxn modelId="{B1946D95-055F-48D9-A5DF-035105C25B8C}" type="presParOf" srcId="{093753ED-646E-4C17-9F5D-FBA6AD1AEE24}" destId="{58C1C591-7527-4C6C-944E-E3665A3E5169}" srcOrd="3" destOrd="0" presId="urn:microsoft.com/office/officeart/2018/5/layout/IconCircleLabelList"/>
    <dgm:cxn modelId="{AF1B5A99-0C23-4BBA-999E-6C6A78582C93}" type="presParOf" srcId="{DF36A8FC-CD73-43D9-A73D-938297D63809}" destId="{2A2A3596-07EE-4553-A2A0-7D1DAD1A0D96}" srcOrd="5" destOrd="0" presId="urn:microsoft.com/office/officeart/2018/5/layout/IconCircleLabelList"/>
    <dgm:cxn modelId="{C2A1474D-F941-43E3-B9C3-DBB3956A7773}" type="presParOf" srcId="{DF36A8FC-CD73-43D9-A73D-938297D63809}" destId="{0C1298E0-88DF-4B2A-A2BE-57982CD3F275}" srcOrd="6" destOrd="0" presId="urn:microsoft.com/office/officeart/2018/5/layout/IconCircleLabelList"/>
    <dgm:cxn modelId="{80CF7A11-7D47-48BC-BAFD-BFEBF43A4A2F}" type="presParOf" srcId="{0C1298E0-88DF-4B2A-A2BE-57982CD3F275}" destId="{4F3DCC95-8013-4075-B9AA-B5DB72C0315A}" srcOrd="0" destOrd="0" presId="urn:microsoft.com/office/officeart/2018/5/layout/IconCircleLabelList"/>
    <dgm:cxn modelId="{ACFFEC21-09FE-4AF3-A20E-91149D70A0F9}" type="presParOf" srcId="{0C1298E0-88DF-4B2A-A2BE-57982CD3F275}" destId="{0D9755C6-D4FC-45D3-946C-FB0D50BD6497}" srcOrd="1" destOrd="0" presId="urn:microsoft.com/office/officeart/2018/5/layout/IconCircleLabelList"/>
    <dgm:cxn modelId="{F62876CA-025C-48E5-99E7-B10E65F29F0D}" type="presParOf" srcId="{0C1298E0-88DF-4B2A-A2BE-57982CD3F275}" destId="{74CD47D6-2CEC-424A-AE46-0C69859E56FB}" srcOrd="2" destOrd="0" presId="urn:microsoft.com/office/officeart/2018/5/layout/IconCircleLabelList"/>
    <dgm:cxn modelId="{EC3B9DFF-21D5-4D34-BE64-ED1FFFF2C0DA}" type="presParOf" srcId="{0C1298E0-88DF-4B2A-A2BE-57982CD3F275}" destId="{42701C31-0507-4312-9D9D-C3ABED489C1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31544-E8C8-4B66-BCF9-B0E6405A3F2E}">
      <dsp:nvSpPr>
        <dsp:cNvPr id="0" name=""/>
        <dsp:cNvSpPr/>
      </dsp:nvSpPr>
      <dsp:spPr>
        <a:xfrm>
          <a:off x="636320" y="719431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F4BDB7-DF4D-4459-96C6-AECB7F819C72}">
      <dsp:nvSpPr>
        <dsp:cNvPr id="0" name=""/>
        <dsp:cNvSpPr/>
      </dsp:nvSpPr>
      <dsp:spPr>
        <a:xfrm>
          <a:off x="870320" y="953431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30EE14-D8EA-4D7D-9200-58407AE831DD}">
      <dsp:nvSpPr>
        <dsp:cNvPr id="0" name=""/>
        <dsp:cNvSpPr/>
      </dsp:nvSpPr>
      <dsp:spPr>
        <a:xfrm>
          <a:off x="285320" y="2159431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Ridership</a:t>
          </a:r>
        </a:p>
      </dsp:txBody>
      <dsp:txXfrm>
        <a:off x="285320" y="2159431"/>
        <a:ext cx="1800000" cy="720000"/>
      </dsp:txXfrm>
    </dsp:sp>
    <dsp:sp modelId="{3CE05599-9228-486F-90F6-71D3652522A7}">
      <dsp:nvSpPr>
        <dsp:cNvPr id="0" name=""/>
        <dsp:cNvSpPr/>
      </dsp:nvSpPr>
      <dsp:spPr>
        <a:xfrm>
          <a:off x="2751320" y="719431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43D5F5-B3D9-48CD-BB13-9E340A10E008}">
      <dsp:nvSpPr>
        <dsp:cNvPr id="0" name=""/>
        <dsp:cNvSpPr/>
      </dsp:nvSpPr>
      <dsp:spPr>
        <a:xfrm>
          <a:off x="2985320" y="953431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B3DD9C-C680-40CA-8A42-C00CA188E813}">
      <dsp:nvSpPr>
        <dsp:cNvPr id="0" name=""/>
        <dsp:cNvSpPr/>
      </dsp:nvSpPr>
      <dsp:spPr>
        <a:xfrm>
          <a:off x="2400320" y="2159431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Bridges, tunnels and Highway Maintenance</a:t>
          </a:r>
        </a:p>
      </dsp:txBody>
      <dsp:txXfrm>
        <a:off x="2400320" y="2159431"/>
        <a:ext cx="1800000" cy="720000"/>
      </dsp:txXfrm>
    </dsp:sp>
    <dsp:sp modelId="{45534E1E-8F2D-42B8-88BF-306FEA79FED7}">
      <dsp:nvSpPr>
        <dsp:cNvPr id="0" name=""/>
        <dsp:cNvSpPr/>
      </dsp:nvSpPr>
      <dsp:spPr>
        <a:xfrm>
          <a:off x="4866320" y="719431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C80DAB-2F45-4E8B-87A6-2ECBC261317F}">
      <dsp:nvSpPr>
        <dsp:cNvPr id="0" name=""/>
        <dsp:cNvSpPr/>
      </dsp:nvSpPr>
      <dsp:spPr>
        <a:xfrm>
          <a:off x="5100320" y="953431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054C29-9333-433F-BBDE-2137DA35F2D9}">
      <dsp:nvSpPr>
        <dsp:cNvPr id="0" name=""/>
        <dsp:cNvSpPr/>
      </dsp:nvSpPr>
      <dsp:spPr>
        <a:xfrm>
          <a:off x="4515320" y="2159431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Motor Vehicle Collisions</a:t>
          </a:r>
        </a:p>
      </dsp:txBody>
      <dsp:txXfrm>
        <a:off x="4515320" y="2159431"/>
        <a:ext cx="1800000" cy="720000"/>
      </dsp:txXfrm>
    </dsp:sp>
    <dsp:sp modelId="{0D4C6317-82C4-4C12-86D9-86E1B0F1E8F4}">
      <dsp:nvSpPr>
        <dsp:cNvPr id="0" name=""/>
        <dsp:cNvSpPr/>
      </dsp:nvSpPr>
      <dsp:spPr>
        <a:xfrm>
          <a:off x="6981320" y="719431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FB9633-B187-4359-816A-C16CC06632FA}">
      <dsp:nvSpPr>
        <dsp:cNvPr id="0" name=""/>
        <dsp:cNvSpPr/>
      </dsp:nvSpPr>
      <dsp:spPr>
        <a:xfrm>
          <a:off x="7215320" y="953431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46A52F-A7C7-413F-99E3-378195AC38FD}">
      <dsp:nvSpPr>
        <dsp:cNvPr id="0" name=""/>
        <dsp:cNvSpPr/>
      </dsp:nvSpPr>
      <dsp:spPr>
        <a:xfrm>
          <a:off x="6630320" y="2159431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Transit on time performance</a:t>
          </a:r>
        </a:p>
      </dsp:txBody>
      <dsp:txXfrm>
        <a:off x="6630320" y="2159431"/>
        <a:ext cx="1800000" cy="720000"/>
      </dsp:txXfrm>
    </dsp:sp>
    <dsp:sp modelId="{D8317556-0287-4238-8249-C283A5D4BB6C}">
      <dsp:nvSpPr>
        <dsp:cNvPr id="0" name=""/>
        <dsp:cNvSpPr/>
      </dsp:nvSpPr>
      <dsp:spPr>
        <a:xfrm>
          <a:off x="9096320" y="719431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36A8BC-161D-4DC7-889D-38D501F70BB8}">
      <dsp:nvSpPr>
        <dsp:cNvPr id="0" name=""/>
        <dsp:cNvSpPr/>
      </dsp:nvSpPr>
      <dsp:spPr>
        <a:xfrm>
          <a:off x="9330320" y="953431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BCFD0-7107-40B0-B0AD-9B4CB5D7F488}">
      <dsp:nvSpPr>
        <dsp:cNvPr id="0" name=""/>
        <dsp:cNvSpPr/>
      </dsp:nvSpPr>
      <dsp:spPr>
        <a:xfrm>
          <a:off x="8745320" y="2159431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Traffic Fatalties</a:t>
          </a:r>
        </a:p>
      </dsp:txBody>
      <dsp:txXfrm>
        <a:off x="8745320" y="2159431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654FF-CE47-4696-BC38-E8AA2ADA3ABC}">
      <dsp:nvSpPr>
        <dsp:cNvPr id="0" name=""/>
        <dsp:cNvSpPr/>
      </dsp:nvSpPr>
      <dsp:spPr>
        <a:xfrm>
          <a:off x="2252523" y="21931"/>
          <a:ext cx="2161687" cy="21616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8809-E4DC-4210-845D-ECD821FA0D83}">
      <dsp:nvSpPr>
        <dsp:cNvPr id="0" name=""/>
        <dsp:cNvSpPr/>
      </dsp:nvSpPr>
      <dsp:spPr>
        <a:xfrm>
          <a:off x="2713211" y="482618"/>
          <a:ext cx="1240312" cy="12403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81E19C-2D7B-4DED-B88F-EE8A1EBD8FD5}">
      <dsp:nvSpPr>
        <dsp:cNvPr id="0" name=""/>
        <dsp:cNvSpPr/>
      </dsp:nvSpPr>
      <dsp:spPr>
        <a:xfrm>
          <a:off x="1561492" y="2856931"/>
          <a:ext cx="354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Energy Consumption</a:t>
          </a:r>
        </a:p>
      </dsp:txBody>
      <dsp:txXfrm>
        <a:off x="1561492" y="2856931"/>
        <a:ext cx="3543750" cy="720000"/>
      </dsp:txXfrm>
    </dsp:sp>
    <dsp:sp modelId="{90733C72-0B58-4452-8494-E5905E9A7A90}">
      <dsp:nvSpPr>
        <dsp:cNvPr id="0" name=""/>
        <dsp:cNvSpPr/>
      </dsp:nvSpPr>
      <dsp:spPr>
        <a:xfrm>
          <a:off x="6416429" y="21931"/>
          <a:ext cx="2161687" cy="21616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96C40E-C090-4411-8EBD-D8A168F2F612}">
      <dsp:nvSpPr>
        <dsp:cNvPr id="0" name=""/>
        <dsp:cNvSpPr/>
      </dsp:nvSpPr>
      <dsp:spPr>
        <a:xfrm>
          <a:off x="6877117" y="482618"/>
          <a:ext cx="1240312" cy="12403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F83246-FEA6-4215-90A2-2EE633F0C02E}">
      <dsp:nvSpPr>
        <dsp:cNvPr id="0" name=""/>
        <dsp:cNvSpPr/>
      </dsp:nvSpPr>
      <dsp:spPr>
        <a:xfrm>
          <a:off x="5725398" y="2856931"/>
          <a:ext cx="354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Renewable</a:t>
          </a:r>
          <a:r>
            <a:rPr lang="en-US" sz="2000" kern="1200" dirty="0"/>
            <a:t> Energy </a:t>
          </a:r>
        </a:p>
      </dsp:txBody>
      <dsp:txXfrm>
        <a:off x="5725398" y="2856931"/>
        <a:ext cx="354375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690DC0-CB30-4F5D-AA75-38B2F32019EE}">
      <dsp:nvSpPr>
        <dsp:cNvPr id="0" name=""/>
        <dsp:cNvSpPr/>
      </dsp:nvSpPr>
      <dsp:spPr>
        <a:xfrm>
          <a:off x="719087" y="11360"/>
          <a:ext cx="2161687" cy="2161687"/>
        </a:xfrm>
        <a:prstGeom prst="ellipse">
          <a:avLst/>
        </a:prstGeom>
        <a:solidFill>
          <a:schemeClr val="accent3">
            <a:lumMod val="75000"/>
            <a:alpha val="82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BABB12-8E89-408D-80B2-F93B96553AC6}">
      <dsp:nvSpPr>
        <dsp:cNvPr id="0" name=""/>
        <dsp:cNvSpPr/>
      </dsp:nvSpPr>
      <dsp:spPr>
        <a:xfrm>
          <a:off x="1235056" y="472039"/>
          <a:ext cx="1240312" cy="12403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43686-1F3A-460C-AD53-278BDF8CF243}">
      <dsp:nvSpPr>
        <dsp:cNvPr id="0" name=""/>
        <dsp:cNvSpPr/>
      </dsp:nvSpPr>
      <dsp:spPr>
        <a:xfrm>
          <a:off x="0" y="2510705"/>
          <a:ext cx="354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 dirty="0"/>
            <a:t>Financial Performance Scorecard</a:t>
          </a:r>
        </a:p>
      </dsp:txBody>
      <dsp:txXfrm>
        <a:off x="0" y="2510705"/>
        <a:ext cx="3543750" cy="720000"/>
      </dsp:txXfrm>
    </dsp:sp>
    <dsp:sp modelId="{1DC55DD0-6C6D-47A0-B93B-E201AA100A9A}">
      <dsp:nvSpPr>
        <dsp:cNvPr id="0" name=""/>
        <dsp:cNvSpPr/>
      </dsp:nvSpPr>
      <dsp:spPr>
        <a:xfrm>
          <a:off x="4334119" y="11360"/>
          <a:ext cx="2161687" cy="2161687"/>
        </a:xfrm>
        <a:prstGeom prst="ellipse">
          <a:avLst/>
        </a:prstGeom>
        <a:solidFill>
          <a:schemeClr val="accent1">
            <a:alpha val="54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74C8F0-6DF0-46B9-B333-24517D48195A}">
      <dsp:nvSpPr>
        <dsp:cNvPr id="0" name=""/>
        <dsp:cNvSpPr/>
      </dsp:nvSpPr>
      <dsp:spPr>
        <a:xfrm>
          <a:off x="4794806" y="472039"/>
          <a:ext cx="1240312" cy="12403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E77E85-C7E5-41BA-811C-56A7B70AE354}">
      <dsp:nvSpPr>
        <dsp:cNvPr id="0" name=""/>
        <dsp:cNvSpPr/>
      </dsp:nvSpPr>
      <dsp:spPr>
        <a:xfrm>
          <a:off x="3643091" y="2537337"/>
          <a:ext cx="354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 dirty="0"/>
            <a:t>Tax Assessments Analysis</a:t>
          </a:r>
        </a:p>
      </dsp:txBody>
      <dsp:txXfrm>
        <a:off x="3643091" y="2537337"/>
        <a:ext cx="354375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690DC0-CB30-4F5D-AA75-38B2F32019EE}">
      <dsp:nvSpPr>
        <dsp:cNvPr id="0" name=""/>
        <dsp:cNvSpPr/>
      </dsp:nvSpPr>
      <dsp:spPr>
        <a:xfrm>
          <a:off x="719087" y="11360"/>
          <a:ext cx="2161687" cy="2161687"/>
        </a:xfrm>
        <a:prstGeom prst="ellipse">
          <a:avLst/>
        </a:prstGeom>
        <a:solidFill>
          <a:schemeClr val="accent3">
            <a:lumMod val="75000"/>
            <a:alpha val="82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BABB12-8E89-408D-80B2-F93B96553AC6}">
      <dsp:nvSpPr>
        <dsp:cNvPr id="0" name=""/>
        <dsp:cNvSpPr/>
      </dsp:nvSpPr>
      <dsp:spPr>
        <a:xfrm>
          <a:off x="1150739" y="376088"/>
          <a:ext cx="1240312" cy="12403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43686-1F3A-460C-AD53-278BDF8CF243}">
      <dsp:nvSpPr>
        <dsp:cNvPr id="0" name=""/>
        <dsp:cNvSpPr/>
      </dsp:nvSpPr>
      <dsp:spPr>
        <a:xfrm>
          <a:off x="0" y="2510705"/>
          <a:ext cx="354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700" kern="1200" dirty="0"/>
            <a:t>Housing Recovery Projects</a:t>
          </a:r>
        </a:p>
      </dsp:txBody>
      <dsp:txXfrm>
        <a:off x="0" y="2510705"/>
        <a:ext cx="3543750" cy="720000"/>
      </dsp:txXfrm>
    </dsp:sp>
    <dsp:sp modelId="{1DC55DD0-6C6D-47A0-B93B-E201AA100A9A}">
      <dsp:nvSpPr>
        <dsp:cNvPr id="0" name=""/>
        <dsp:cNvSpPr/>
      </dsp:nvSpPr>
      <dsp:spPr>
        <a:xfrm>
          <a:off x="4334119" y="11360"/>
          <a:ext cx="2161687" cy="2161687"/>
        </a:xfrm>
        <a:prstGeom prst="ellipse">
          <a:avLst/>
        </a:prstGeom>
        <a:solidFill>
          <a:schemeClr val="accent1">
            <a:alpha val="54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74C8F0-6DF0-46B9-B333-24517D48195A}">
      <dsp:nvSpPr>
        <dsp:cNvPr id="0" name=""/>
        <dsp:cNvSpPr/>
      </dsp:nvSpPr>
      <dsp:spPr>
        <a:xfrm>
          <a:off x="4794806" y="472039"/>
          <a:ext cx="1240312" cy="12403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E77E85-C7E5-41BA-811C-56A7B70AE354}">
      <dsp:nvSpPr>
        <dsp:cNvPr id="0" name=""/>
        <dsp:cNvSpPr/>
      </dsp:nvSpPr>
      <dsp:spPr>
        <a:xfrm>
          <a:off x="3643091" y="2537337"/>
          <a:ext cx="354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700" kern="1200" dirty="0"/>
            <a:t>Housing Pipeline</a:t>
          </a:r>
        </a:p>
      </dsp:txBody>
      <dsp:txXfrm>
        <a:off x="3643091" y="2537337"/>
        <a:ext cx="354375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8F51EE-07DE-4763-8399-A51D575724B0}">
      <dsp:nvSpPr>
        <dsp:cNvPr id="0" name=""/>
        <dsp:cNvSpPr/>
      </dsp:nvSpPr>
      <dsp:spPr>
        <a:xfrm>
          <a:off x="526892" y="493665"/>
          <a:ext cx="1442293" cy="14422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88278D-0785-4773-A4A4-34EC98F6CA62}">
      <dsp:nvSpPr>
        <dsp:cNvPr id="0" name=""/>
        <dsp:cNvSpPr/>
      </dsp:nvSpPr>
      <dsp:spPr>
        <a:xfrm>
          <a:off x="834266" y="801039"/>
          <a:ext cx="827545" cy="82754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425026-DDA7-45CF-8A51-DEE8ACC02AFF}">
      <dsp:nvSpPr>
        <dsp:cNvPr id="0" name=""/>
        <dsp:cNvSpPr/>
      </dsp:nvSpPr>
      <dsp:spPr>
        <a:xfrm>
          <a:off x="65831" y="2385197"/>
          <a:ext cx="236441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 dirty="0"/>
            <a:t>Crime Analysis</a:t>
          </a:r>
        </a:p>
      </dsp:txBody>
      <dsp:txXfrm>
        <a:off x="65831" y="2385197"/>
        <a:ext cx="2364415" cy="720000"/>
      </dsp:txXfrm>
    </dsp:sp>
    <dsp:sp modelId="{9E64B5CF-E7D6-457C-A991-B104AA4A304D}">
      <dsp:nvSpPr>
        <dsp:cNvPr id="0" name=""/>
        <dsp:cNvSpPr/>
      </dsp:nvSpPr>
      <dsp:spPr>
        <a:xfrm>
          <a:off x="3305080" y="493665"/>
          <a:ext cx="1442293" cy="144229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497C72-4F8C-4FE1-8DB0-89FA83FB442D}">
      <dsp:nvSpPr>
        <dsp:cNvPr id="0" name=""/>
        <dsp:cNvSpPr/>
      </dsp:nvSpPr>
      <dsp:spPr>
        <a:xfrm>
          <a:off x="3612454" y="801039"/>
          <a:ext cx="827545" cy="82754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78E785-1BB5-4A04-ABB7-E3097C63828C}">
      <dsp:nvSpPr>
        <dsp:cNvPr id="0" name=""/>
        <dsp:cNvSpPr/>
      </dsp:nvSpPr>
      <dsp:spPr>
        <a:xfrm>
          <a:off x="2844019" y="2385197"/>
          <a:ext cx="236441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Public Safety Scorecard</a:t>
          </a:r>
        </a:p>
      </dsp:txBody>
      <dsp:txXfrm>
        <a:off x="2844019" y="2385197"/>
        <a:ext cx="2364415" cy="720000"/>
      </dsp:txXfrm>
    </dsp:sp>
    <dsp:sp modelId="{B7357728-0606-4389-BD5B-44B1CB0CF591}">
      <dsp:nvSpPr>
        <dsp:cNvPr id="0" name=""/>
        <dsp:cNvSpPr/>
      </dsp:nvSpPr>
      <dsp:spPr>
        <a:xfrm>
          <a:off x="6083267" y="493665"/>
          <a:ext cx="1442293" cy="14422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58E0D-FEC2-47E3-879C-CBBF53E46BB6}">
      <dsp:nvSpPr>
        <dsp:cNvPr id="0" name=""/>
        <dsp:cNvSpPr/>
      </dsp:nvSpPr>
      <dsp:spPr>
        <a:xfrm>
          <a:off x="6390641" y="801039"/>
          <a:ext cx="827545" cy="82754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10DF9E-0029-43CE-9F6F-A56197EC687C}">
      <dsp:nvSpPr>
        <dsp:cNvPr id="0" name=""/>
        <dsp:cNvSpPr/>
      </dsp:nvSpPr>
      <dsp:spPr>
        <a:xfrm>
          <a:off x="5622206" y="2385197"/>
          <a:ext cx="236441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Jail population</a:t>
          </a:r>
        </a:p>
      </dsp:txBody>
      <dsp:txXfrm>
        <a:off x="5622206" y="2385197"/>
        <a:ext cx="2364415" cy="720000"/>
      </dsp:txXfrm>
    </dsp:sp>
    <dsp:sp modelId="{D6DAEDA9-CEA3-4BEF-915D-2E2523C022C2}">
      <dsp:nvSpPr>
        <dsp:cNvPr id="0" name=""/>
        <dsp:cNvSpPr/>
      </dsp:nvSpPr>
      <dsp:spPr>
        <a:xfrm>
          <a:off x="8861455" y="493665"/>
          <a:ext cx="1442293" cy="144229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B103EC-E9A3-4DD8-8385-72FEFB3A7A06}">
      <dsp:nvSpPr>
        <dsp:cNvPr id="0" name=""/>
        <dsp:cNvSpPr/>
      </dsp:nvSpPr>
      <dsp:spPr>
        <a:xfrm>
          <a:off x="9168829" y="801039"/>
          <a:ext cx="827545" cy="82754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BD4B96-473B-4784-9642-C3AC22CCD3EF}">
      <dsp:nvSpPr>
        <dsp:cNvPr id="0" name=""/>
        <dsp:cNvSpPr/>
      </dsp:nvSpPr>
      <dsp:spPr>
        <a:xfrm>
          <a:off x="8400394" y="2385197"/>
          <a:ext cx="236441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Police Response rate</a:t>
          </a:r>
        </a:p>
      </dsp:txBody>
      <dsp:txXfrm>
        <a:off x="8400394" y="2385197"/>
        <a:ext cx="2364415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7F1EF-35B8-4F47-A130-2AF86910CDFC}">
      <dsp:nvSpPr>
        <dsp:cNvPr id="0" name=""/>
        <dsp:cNvSpPr/>
      </dsp:nvSpPr>
      <dsp:spPr>
        <a:xfrm>
          <a:off x="526892" y="493665"/>
          <a:ext cx="1442293" cy="14422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85BF7C-DAE4-43B7-A99B-E0C6EC827A43}">
      <dsp:nvSpPr>
        <dsp:cNvPr id="0" name=""/>
        <dsp:cNvSpPr/>
      </dsp:nvSpPr>
      <dsp:spPr>
        <a:xfrm>
          <a:off x="834266" y="801039"/>
          <a:ext cx="827545" cy="82754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84C3BD-E5E0-480B-8DFD-C86DD85EF995}">
      <dsp:nvSpPr>
        <dsp:cNvPr id="0" name=""/>
        <dsp:cNvSpPr/>
      </dsp:nvSpPr>
      <dsp:spPr>
        <a:xfrm>
          <a:off x="65831" y="2385197"/>
          <a:ext cx="236441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Greenhouse Gas Emissions</a:t>
          </a:r>
        </a:p>
      </dsp:txBody>
      <dsp:txXfrm>
        <a:off x="65831" y="2385197"/>
        <a:ext cx="2364415" cy="720000"/>
      </dsp:txXfrm>
    </dsp:sp>
    <dsp:sp modelId="{D14EFCA0-092D-4018-9E93-5424E58F3B88}">
      <dsp:nvSpPr>
        <dsp:cNvPr id="0" name=""/>
        <dsp:cNvSpPr/>
      </dsp:nvSpPr>
      <dsp:spPr>
        <a:xfrm>
          <a:off x="3305080" y="493665"/>
          <a:ext cx="1442293" cy="144229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836C77-AEA9-41D7-89BB-D7B29374DEED}">
      <dsp:nvSpPr>
        <dsp:cNvPr id="0" name=""/>
        <dsp:cNvSpPr/>
      </dsp:nvSpPr>
      <dsp:spPr>
        <a:xfrm>
          <a:off x="3612454" y="801039"/>
          <a:ext cx="827545" cy="82754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D37C1B-56DB-44B3-B5D1-DCF3C25322F0}">
      <dsp:nvSpPr>
        <dsp:cNvPr id="0" name=""/>
        <dsp:cNvSpPr/>
      </dsp:nvSpPr>
      <dsp:spPr>
        <a:xfrm>
          <a:off x="2844019" y="2385197"/>
          <a:ext cx="236441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Landfill Diversion</a:t>
          </a:r>
        </a:p>
      </dsp:txBody>
      <dsp:txXfrm>
        <a:off x="2844019" y="2385197"/>
        <a:ext cx="2364415" cy="720000"/>
      </dsp:txXfrm>
    </dsp:sp>
    <dsp:sp modelId="{BD2D1B1E-2F5C-40EE-BDF1-A557774AD778}">
      <dsp:nvSpPr>
        <dsp:cNvPr id="0" name=""/>
        <dsp:cNvSpPr/>
      </dsp:nvSpPr>
      <dsp:spPr>
        <a:xfrm>
          <a:off x="6083267" y="493665"/>
          <a:ext cx="1442293" cy="14422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6264BC-FED0-4CAF-9A82-D92D5FA7AFB6}">
      <dsp:nvSpPr>
        <dsp:cNvPr id="0" name=""/>
        <dsp:cNvSpPr/>
      </dsp:nvSpPr>
      <dsp:spPr>
        <a:xfrm>
          <a:off x="6390641" y="801039"/>
          <a:ext cx="827545" cy="827545"/>
        </a:xfrm>
        <a:prstGeom prst="rect">
          <a:avLst/>
        </a:prstGeom>
        <a:solidFill>
          <a:schemeClr val="bg1">
            <a:hueOff val="0"/>
            <a:satOff val="0"/>
            <a:lumOff val="0"/>
            <a:alpha val="0"/>
          </a:schemeClr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1C591-7527-4C6C-944E-E3665A3E5169}">
      <dsp:nvSpPr>
        <dsp:cNvPr id="0" name=""/>
        <dsp:cNvSpPr/>
      </dsp:nvSpPr>
      <dsp:spPr>
        <a:xfrm>
          <a:off x="5622206" y="2385197"/>
          <a:ext cx="236441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Air Quality Analysis</a:t>
          </a:r>
        </a:p>
      </dsp:txBody>
      <dsp:txXfrm>
        <a:off x="5622206" y="2385197"/>
        <a:ext cx="2364415" cy="720000"/>
      </dsp:txXfrm>
    </dsp:sp>
    <dsp:sp modelId="{4F3DCC95-8013-4075-B9AA-B5DB72C0315A}">
      <dsp:nvSpPr>
        <dsp:cNvPr id="0" name=""/>
        <dsp:cNvSpPr/>
      </dsp:nvSpPr>
      <dsp:spPr>
        <a:xfrm>
          <a:off x="8861455" y="493665"/>
          <a:ext cx="1442293" cy="144229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9755C6-D4FC-45D3-946C-FB0D50BD6497}">
      <dsp:nvSpPr>
        <dsp:cNvPr id="0" name=""/>
        <dsp:cNvSpPr/>
      </dsp:nvSpPr>
      <dsp:spPr>
        <a:xfrm>
          <a:off x="9168829" y="801039"/>
          <a:ext cx="827545" cy="82754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701C31-0507-4312-9D9D-C3ABED489C11}">
      <dsp:nvSpPr>
        <dsp:cNvPr id="0" name=""/>
        <dsp:cNvSpPr/>
      </dsp:nvSpPr>
      <dsp:spPr>
        <a:xfrm>
          <a:off x="8400394" y="2385197"/>
          <a:ext cx="236441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Water and Sewer Cost Tracking</a:t>
          </a:r>
        </a:p>
      </dsp:txBody>
      <dsp:txXfrm>
        <a:off x="8400394" y="2385197"/>
        <a:ext cx="2364415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806.2746" units="1/cm"/>
          <inkml:channelProperty channel="Y" name="resolution" value="1433.37708" units="1/cm"/>
          <inkml:channelProperty channel="F" name="resolution" value="3640.77783" units="1/dev"/>
          <inkml:channelProperty channel="T" name="resolution" value="1" units="1/dev"/>
        </inkml:channelProperties>
      </inkml:inkSource>
      <inkml:timestamp xml:id="ts0" timeString="2019-06-27T21:12:16.9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6255 7986 865 0,'0'-7'42'0,"-9"-15"221"0,0-2-101 16,-4-6 6-16,6 8 364 0,-2 4 976 0,-2 6 927 16,-10 0 3140-16,17 9-4095 0,0 6-396 15,-3 5 527 1,1 2 38 31,2 4-129-47,0-2-713 0,-1 8-282 0,10 9-1840 0,13 19-4302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806.2746" units="1/cm"/>
          <inkml:channelProperty channel="Y" name="resolution" value="1433.37708" units="1/cm"/>
          <inkml:channelProperty channel="F" name="resolution" value="3640.77783" units="1/dev"/>
          <inkml:channelProperty channel="T" name="resolution" value="1" units="1/dev"/>
        </inkml:channelProperties>
      </inkml:inkSource>
      <inkml:timestamp xml:id="ts0" timeString="2019-06-27T21:12:18.9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8085 7742 1890 0,'-16'-13'9976'0,"-21"-9"-4190"0,10 1-1021 0,11 12-1849 0,6 2-1402 0,1 2-720 16,5 5-793-16,2 9-867 15,20 64-7295 1,5-4 2053 31,4 14-2197-47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806.2746" units="1/cm"/>
          <inkml:channelProperty channel="Y" name="resolution" value="1433.37708" units="1/cm"/>
          <inkml:channelProperty channel="F" name="resolution" value="3640.77783" units="1/dev"/>
          <inkml:channelProperty channel="T" name="resolution" value="1" units="1/dev"/>
        </inkml:channelProperties>
      </inkml:inkSource>
      <inkml:timestamp xml:id="ts0" timeString="2019-06-27T21:12:26.0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6865 8806 5285 0,'0'0'-973'0,"-3"-6"435"0,-11-2 398 16,6 3 384-1,8 5 106 32,-1-3 261-47,1 2 253 0,0 1 160 0,0 0 500 0,0 1-241 0,1 2 65 0,3 0 2122 31,-4-1-1998-15,4-1 562-16,-4 0 64 0,1-1-257 62,-1 2 69-62,5-2 370 16,-5 0-727-16,0 0 28 0,0 0-441 0,0 0-244 0,0 0-325 0,0 0-246 31,0 0 71-31,0 0-296 0,0 0-30 0,0 0-21 47,0 0-14-47,-1 0-11 0,1 0-11 0,-5 0-3 0,5 0-5 0,-2-2 2 16,-5-2-5-1,3 3-1-15,-4-1 0 16,2-2-1-16,2 4 1 63,-2-2-1-63,-4-2 0 0,5 2 0 0,1 2 0 0,0-1 0 0,-4-2 0 0,0-1 0 15,2 4 0-15,2-2 0 16,-5 2 0-16,8 0 0 15,-7 0 0 32,5-1 0-47,2 1 0 0,-3-1 0 0,3-1 0 16,-2 2 0-16,2-1 0 0,-2 1 0 16,3 0 0-16,-2-3 0 15,0 3 0-15,0 0 0 63,2-1 0-63,0 1 0 0,0-2 0 0,0 2 0 0,0-1 0 0,-2 0 0 0,1 1 0 15,1 0 0 1,0 0 0-16,0-1 0 16,0 1 0 30,-3-2 0-46,3 2 0 0,-1 0 0 0,1 0 0 16,0-1 0-16,0 1 0 0,0-1 0 16,0 1 0-16,0 0 0 15,0 0 0 1,0 0 0 31,0 0 0-47,0 0 0 0,0 0 0 0,0 0 0 0,0-2 0 0,0 1 0 0,-2 1 0 31,2 0 0-31,0 0 0 16,0 0 0-16,0 0 0 0,0 0 0 47,0 0 0-47,-2-1 0 0,0 1 0 15,2 0 0-15,0 0 0 0,0 0 0 0,0 0 0 16,0 0 0-16,0 0 0 15,0 0 0-15,0 0 0 16,0 0 0 31,0 0 0-47,0 0 0 0,0 0 0 16,0-1 0-16,0 1 0 0,0-2 0 0,0 2 0 15,0 0 0-15,0 0 0 16,0 0 0 31,0-1 0-47,0 1 0 15,0 0 0-15,0 0 0 0,0 0 0 0,0 0 0 0,0 0 0 16,0-3 0-16,0 2 0 16,0 1 0-1,0-2 0 32,0 2 0-47,0 0 0 0,0 0 0 16,0-2 0-16,2 2 0 0,-2 0 0 15,0-2 0-15,0 2 0 16,0 0 0-16,0 0 0 47,0 0 0-32,0 0 0-15,0 0 0 0,0 0 0 0,0 0 0 0,0-1 0 16,0 1 0-16,2-2 0 0,-2 2 0 16,0 0 0-16,0 0 0 15,0-1 0 32,0 1 0-47,-2 0 0 0,2 0 0 16,0 0 0-16,0 0 0 0,0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806.2746" units="1/cm"/>
          <inkml:channelProperty channel="Y" name="resolution" value="1433.37708" units="1/cm"/>
          <inkml:channelProperty channel="F" name="resolution" value="3640.77783" units="1/dev"/>
          <inkml:channelProperty channel="T" name="resolution" value="1" units="1/dev"/>
        </inkml:channelProperties>
      </inkml:inkSource>
      <inkml:timestamp xml:id="ts0" timeString="2019-06-27T21:13:09.9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5823 9029 18706 0,'0'0'-196'0,"0"0"-221"0,0 0-581 0,1 0-643 0,-1 0-334 0,1 0-925 0,0 0 93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806.2746" units="1/cm"/>
          <inkml:channelProperty channel="Y" name="resolution" value="1433.37708" units="1/cm"/>
          <inkml:channelProperty channel="F" name="resolution" value="3640.77783" units="1/dev"/>
          <inkml:channelProperty channel="T" name="resolution" value="1" units="1/dev"/>
        </inkml:channelProperties>
      </inkml:inkSource>
      <inkml:timestamp xml:id="ts0" timeString="2019-06-27T21:13:19.9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7458 8764 32767 0,'0'1'-63'0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806.2746" units="1/cm"/>
          <inkml:channelProperty channel="Y" name="resolution" value="1433.37708" units="1/cm"/>
          <inkml:channelProperty channel="F" name="resolution" value="3640.77783" units="1/dev"/>
          <inkml:channelProperty channel="T" name="resolution" value="1" units="1/dev"/>
        </inkml:channelProperties>
      </inkml:inkSource>
      <inkml:timestamp xml:id="ts0" timeString="2019-06-27T21:13:19.9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7458 8764 32767 0,'0'1'-63'0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806.2746" units="1/cm"/>
          <inkml:channelProperty channel="Y" name="resolution" value="1433.37708" units="1/cm"/>
          <inkml:channelProperty channel="F" name="resolution" value="3640.77783" units="1/dev"/>
          <inkml:channelProperty channel="T" name="resolution" value="1" units="1/dev"/>
        </inkml:channelProperties>
      </inkml:inkSource>
      <inkml:timestamp xml:id="ts0" timeString="2019-06-27T21:13:19.9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7458 8764 32767 0,'0'1'-63'0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806.2746" units="1/cm"/>
          <inkml:channelProperty channel="Y" name="resolution" value="1433.37708" units="1/cm"/>
          <inkml:channelProperty channel="F" name="resolution" value="3640.77783" units="1/dev"/>
          <inkml:channelProperty channel="T" name="resolution" value="1" units="1/dev"/>
        </inkml:channelProperties>
      </inkml:inkSource>
      <inkml:timestamp xml:id="ts0" timeString="2019-06-27T21:13:19.9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7458 8764 32767 0,'0'1'-63'0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806.2746" units="1/cm"/>
          <inkml:channelProperty channel="Y" name="resolution" value="1433.37708" units="1/cm"/>
          <inkml:channelProperty channel="F" name="resolution" value="3640.77783" units="1/dev"/>
          <inkml:channelProperty channel="T" name="resolution" value="1" units="1/dev"/>
        </inkml:channelProperties>
      </inkml:inkSource>
      <inkml:timestamp xml:id="ts0" timeString="2019-06-27T21:13:19.9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7458 8764 32767 0,'0'1'-63'0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806.2746" units="1/cm"/>
          <inkml:channelProperty channel="Y" name="resolution" value="1433.37708" units="1/cm"/>
          <inkml:channelProperty channel="F" name="resolution" value="3640.77783" units="1/dev"/>
          <inkml:channelProperty channel="T" name="resolution" value="1" units="1/dev"/>
        </inkml:channelProperties>
      </inkml:inkSource>
      <inkml:timestamp xml:id="ts0" timeString="2019-06-27T21:13:19.9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7458 8764 32767 0,'0'1'-63'0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1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9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27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942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55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9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26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90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33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24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13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7124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14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78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16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62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91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90C44-0991-4B2C-9975-165EAA4E2B8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F0452-5671-4DED-9001-7A04B4147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3899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1.xml"/><Relationship Id="rId4" Type="http://schemas.openxmlformats.org/officeDocument/2006/relationships/hyperlink" Target="http://aardashboard.mta.info/" TargetMode="External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2.xml"/><Relationship Id="rId4" Type="http://schemas.openxmlformats.org/officeDocument/2006/relationships/hyperlink" Target="https://path.mdot.ms.gov/bridge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16.png"/><Relationship Id="rId4" Type="http://schemas.openxmlformats.org/officeDocument/2006/relationships/hyperlink" Target="https://vtrans.vermont.gov/sites/aot/files/AOTFactBook2019web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s://dfhv.dc.gov/page/dfhv-dashboard-and-statistical-data-set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8.png"/><Relationship Id="rId5" Type="http://schemas.openxmlformats.org/officeDocument/2006/relationships/hyperlink" Target="https://sfgov.org/scorecards/transportation/transit-time-performance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27.svg"/><Relationship Id="rId3" Type="http://schemas.openxmlformats.org/officeDocument/2006/relationships/image" Target="../media/image20.svg"/><Relationship Id="rId7" Type="http://schemas.openxmlformats.org/officeDocument/2006/relationships/image" Target="../media/image25.svg"/><Relationship Id="rId12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37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customXml" Target="../ink/ink5.xml"/><Relationship Id="rId4" Type="http://schemas.openxmlformats.org/officeDocument/2006/relationships/hyperlink" Target="https://www.doh.wa.gov/Emergencies/COVID19/DataDashboar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hyperlink" Target="https://mn.gov/covid19/vaccine/data/index.jsp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hyperlink" Target="https://dhhr.wv.gov/COVID-19/Pages/default.aspx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hyperlink" Target="https://www.fairfaxcounty.gov/demographics/health-insurance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hyperlink" Target="https://sfgov.org/scorecards/public-health/public-health" TargetMode="External"/><Relationship Id="rId4" Type="http://schemas.openxmlformats.org/officeDocument/2006/relationships/hyperlink" Target="https://sfgov.org/scorecards/public-health/health-insurance-coverage" TargetMode="External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5" Type="http://schemas.openxmlformats.org/officeDocument/2006/relationships/hyperlink" Target="https://www.venturacountyrecovers.org/" TargetMode="External"/><Relationship Id="rId4" Type="http://schemas.openxmlformats.org/officeDocument/2006/relationships/hyperlink" Target="https://sfgov.org/scorecards/public-health/health-insurance-coverage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customXml" Target="../ink/ink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mchealth.org/data-dashboard/hospital-data" TargetMode="External"/><Relationship Id="rId5" Type="http://schemas.openxmlformats.org/officeDocument/2006/relationships/hyperlink" Target="https://sfgov.org/scorecards/public-health/health-insurance-coverage" TargetMode="External"/><Relationship Id="rId10" Type="http://schemas.openxmlformats.org/officeDocument/2006/relationships/image" Target="../media/image36.png"/><Relationship Id="rId4" Type="http://schemas.openxmlformats.org/officeDocument/2006/relationships/hyperlink" Target="https://www.smchealth.org/data-dashboard/vaccination-demographic-data" TargetMode="External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hyperlink" Target="https://covid19.sccgov.org/dashboard-cases-and-deaths" TargetMode="External"/><Relationship Id="rId4" Type="http://schemas.openxmlformats.org/officeDocument/2006/relationships/hyperlink" Target="https://covid19.sccgov.org/dashboard-demographics-of-cases-and-deaths" TargetMode="External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customXml" Target="../ink/ink10.xml"/><Relationship Id="rId4" Type="http://schemas.openxmlformats.org/officeDocument/2006/relationships/hyperlink" Target="https://www.tarrantcounty.com/en/public-health/disease-control---prevention/COVID-19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hyperlink" Target="https://www.sanjoseca.gov/your-government/departments-offices/environmental-services/climate-smart-san-jos/climate-smart-data-dashboard/energy-local-renewables/energy-household-energy-use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diagramLayout" Target="../diagrams/layout3.xml"/><Relationship Id="rId7" Type="http://schemas.openxmlformats.org/officeDocument/2006/relationships/image" Target="../media/image5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hyperlink" Target="http://fiscal.wa.gov/AllBudgetsVersionCompareBien.aspx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hyperlink" Target="https://www.capmetro.org/financial-stats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hyperlink" Target="https://sfgov.org/scorecards/finance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hyperlink" Target="https://www1.nyc.gov/content/sandytracker/pages/fema-pa-and-other-grants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hyperlink" Target="https://www.nd.gov/living-nd/main-street-nd/main-street-dashboard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6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hyperlink" Target="https://www.fairfaxcounty.gov/demographics/fairfax-county-general-overview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hyperlink" Target="https://www1.nyc.gov/content/sandytracker/pages/housing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hyperlink" Target="https://www.cookcountystatesattorney.org/resources/domestic-violence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hyperlink" Target="http://www.fdle.state.fl.us/FSAC/CJAB-Home/FSAC/CJDT-Home/Admin-Reports-Presentation.aspx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hyperlink" Target="https://sfgov.org/scorecards/public-safety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hyperlink" Target="https://sfgov.org/scorecards/public-safety/county-jail-population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hyperlink" Target="https://sfgov.org/scorecards/public-safety/911-call-volume-and-response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hyperlink" Target="https://www1.nyc.gov/site/ccrb/policy/MOS-records.page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88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hyperlink" Target="https://sfgov.org/scorecards/environment/greenhouse-gas-emissions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hyperlink" Target="https://sfgov.org/scorecards/environment/residential-and-small-business-landfill-diversion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hyperlink" Target="https://sfgov.org/scorecards/environment/days-epa-air-quality-index-rating-good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hyperlink" Target="https://sfgov.org/scorecards/environment/average-sfpuc-water-and-sewer-bill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hyperlink" Target="https://aka.ms/LACityArrestAndCrime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hyperlink" Target="https://aka.ms/CitySanDiegoZenCity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hyperlink" Target="https://aka.ms/COVID19Repor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9F9B8-0217-47F2-8743-A4BE501E22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2809239"/>
            <a:ext cx="8144134" cy="1297539"/>
          </a:xfrm>
        </p:spPr>
        <p:txBody>
          <a:bodyPr/>
          <a:lstStyle/>
          <a:p>
            <a:pPr algn="l"/>
            <a:r>
              <a:rPr lang="en-US" dirty="0"/>
              <a:t>Power BI Open Data</a:t>
            </a:r>
            <a:br>
              <a:rPr lang="en-US" dirty="0"/>
            </a:br>
            <a:r>
              <a:rPr lang="en-US" sz="4000" dirty="0"/>
              <a:t>State and Local Government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7819F4-1F21-41F1-A116-73964ACBB1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Examples of Customer created reports for transparency</a:t>
            </a:r>
          </a:p>
        </p:txBody>
      </p:sp>
    </p:spTree>
    <p:extLst>
      <p:ext uri="{BB962C8B-B14F-4D97-AF65-F5344CB8AC3E}">
        <p14:creationId xmlns:p14="http://schemas.microsoft.com/office/powerpoint/2010/main" val="3795600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CD1A-3D3E-4A8B-BE17-3E34BEB6E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en-US" dirty="0"/>
              <a:t>Transportation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B16CCCAE-6452-4F6C-9698-F4A47C11D3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7174172"/>
              </p:ext>
            </p:extLst>
          </p:nvPr>
        </p:nvGraphicFramePr>
        <p:xfrm>
          <a:off x="681037" y="2336800"/>
          <a:ext cx="10830641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5629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3F9E774-F054-4892-8E69-C76B2C854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F6A099-2A38-4C66-88FF-FDBCB564E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0D98427-7B26-46E2-93FE-CB8CD3854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5A4233-F980-4EF6-B2C0-D7C63E752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416634-22BC-413E-AC72-A6E0AEED0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New York City MTA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B7E3E62-AACE-4D18-93B3-B4C452E28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2645C-4ACA-4803-B378-51B76F43A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Ridership Analysis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hlinkClick r:id="rId4"/>
              </a:rPr>
              <a:t>http://aardashboard.mta.info/</a:t>
            </a:r>
            <a:endParaRPr lang="en-US" sz="14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FFFFFF"/>
              </a:solidFill>
            </a:endParaRPr>
          </a:p>
          <a:p>
            <a:endParaRPr lang="en-US" sz="1400" dirty="0">
              <a:solidFill>
                <a:srgbClr val="FFFFFF"/>
              </a:solidFill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21B5709-714B-4EA8-8C75-C105D9B4D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EC2593F-578E-4D15-96E3-07BA986A8309}"/>
                  </a:ext>
                </a:extLst>
              </p14:cNvPr>
              <p14:cNvContentPartPr/>
              <p14:nvPr/>
            </p14:nvContentPartPr>
            <p14:xfrm>
              <a:off x="2211120" y="2820960"/>
              <a:ext cx="41040" cy="54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EC2593F-578E-4D15-96E3-07BA986A830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01760" y="2811600"/>
                <a:ext cx="59760" cy="7308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9026F175-51AC-49E8-92B0-96698BCFE2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6090" y="640079"/>
            <a:ext cx="6272654" cy="517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27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345F07-6E69-4C31-81DB-D66A94273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/>
              <a:t>Misissipi Department of Transportation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2464A-ADF9-4989-A35B-AA32FFFD7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1400" dirty="0"/>
              <a:t>Bridge Conditions Scorecard</a:t>
            </a:r>
          </a:p>
          <a:p>
            <a:pPr marL="0" indent="0">
              <a:buNone/>
            </a:pPr>
            <a:r>
              <a:rPr lang="en-US" sz="1400" dirty="0">
                <a:hlinkClick r:id="rId4"/>
              </a:rPr>
              <a:t>https://path.mdot.ms.gov/bridges</a:t>
            </a:r>
            <a:endParaRPr lang="en-US" sz="1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2D8DDA9-AD61-4C94-992B-3967C79ABC27}"/>
                  </a:ext>
                </a:extLst>
              </p14:cNvPr>
              <p14:cNvContentPartPr/>
              <p14:nvPr/>
            </p14:nvContentPartPr>
            <p14:xfrm>
              <a:off x="2867040" y="2759400"/>
              <a:ext cx="43920" cy="84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2D8DDA9-AD61-4C94-992B-3967C79ABC2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57680" y="2750040"/>
                <a:ext cx="62640" cy="1033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8405DA4-C0AB-42BB-B99C-1C55187DD6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4819" y="1106378"/>
            <a:ext cx="6695236" cy="439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56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FEBCF5-0E84-42CA-ACB1-DDB7484F5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Vermont Department of Transportation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3113C-0766-4D9A-8159-A9E12DFB2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1400" dirty="0"/>
              <a:t>Planning, Projects and Safety Annual Report</a:t>
            </a:r>
            <a:endParaRPr lang="en-US" sz="1400" dirty="0">
              <a:hlinkClick r:id="rId4"/>
            </a:endParaRPr>
          </a:p>
          <a:p>
            <a:r>
              <a:rPr lang="en-US" sz="1400" dirty="0">
                <a:hlinkClick r:id="rId4"/>
              </a:rPr>
              <a:t>https://vtrans.vermont.gov/sites/aot/files/AOTFactBook2019web.pdf</a:t>
            </a:r>
            <a:r>
              <a:rPr lang="en-US" sz="14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2FFAA7-2980-4DE7-832F-2AD1CABA5C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868" t="13872" r="20950" b="3700"/>
          <a:stretch/>
        </p:blipFill>
        <p:spPr>
          <a:xfrm>
            <a:off x="5720080" y="588288"/>
            <a:ext cx="5452169" cy="5635938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  <a:softEdge rad="889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8B24000-F3E0-47FF-AC0A-B9C6D5CECDD5}"/>
                  </a:ext>
                </a:extLst>
              </p14:cNvPr>
              <p14:cNvContentPartPr/>
              <p14:nvPr/>
            </p14:nvContentPartPr>
            <p14:xfrm>
              <a:off x="2415240" y="3141000"/>
              <a:ext cx="56520" cy="29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8B24000-F3E0-47FF-AC0A-B9C6D5CECDD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05880" y="3131640"/>
                <a:ext cx="75240" cy="4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0457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3F9E774-F054-4892-8E69-C76B2C854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F6A099-2A38-4C66-88FF-FDBCB564E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0D98427-7B26-46E2-93FE-CB8CD3854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5A4233-F980-4EF6-B2C0-D7C63E752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E780BA-F888-41BE-9934-4CDFAB98C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FFFFFF"/>
                </a:solidFill>
              </a:rPr>
              <a:t>DC Department for-Hire Vehicles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B7E3E62-AACE-4D18-93B3-B4C452E28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74D1E89-D4F8-4B5E-AE4E-5841C152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Taxi Trip analysis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hlinkClick r:id="rId4"/>
              </a:rPr>
              <a:t>https://dfhv.dc.gov/page/dfhv-dashboard-and-statistical-data-sets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</a:p>
          <a:p>
            <a:pPr marL="0" indent="0">
              <a:buNone/>
            </a:pPr>
            <a:endParaRPr lang="en-US" sz="1400" dirty="0">
              <a:solidFill>
                <a:srgbClr val="FFFFFF"/>
              </a:solidFill>
            </a:endParaRPr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21B5709-714B-4EA8-8C75-C105D9B4D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53F69B-7E7E-417D-87F9-6BB12AB402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9374" y="874495"/>
            <a:ext cx="5406085" cy="511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722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21FE73-055A-4165-A99A-AC60DB036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City of San Francisco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F4FA2-9906-4BF6-9FA9-80EB9F68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1400" dirty="0"/>
              <a:t>Transit on time performance</a:t>
            </a:r>
            <a:endParaRPr lang="en-US" sz="1400" dirty="0">
              <a:hlinkClick r:id="rId5"/>
            </a:endParaRPr>
          </a:p>
          <a:p>
            <a:pPr marL="0" indent="0">
              <a:buNone/>
            </a:pPr>
            <a:r>
              <a:rPr lang="en-US" sz="1400" dirty="0">
                <a:hlinkClick r:id="rId5"/>
              </a:rPr>
              <a:t>https://sfgov.org/scorecards/transportation/transit-time-performance</a:t>
            </a:r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C12E9C-838A-49CC-B4BF-8769A870CF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6346" y="609600"/>
            <a:ext cx="6178363" cy="553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333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E9508-DA46-4C6B-B881-EB259FDF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en-US" dirty="0"/>
              <a:t>Public Health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AD9769E-A7A9-4258-B2A5-09E866D209DB}"/>
              </a:ext>
            </a:extLst>
          </p:cNvPr>
          <p:cNvGrpSpPr/>
          <p:nvPr/>
        </p:nvGrpSpPr>
        <p:grpSpPr>
          <a:xfrm>
            <a:off x="582907" y="3051183"/>
            <a:ext cx="10698978" cy="2611532"/>
            <a:chOff x="582907" y="3051183"/>
            <a:chExt cx="10698978" cy="261153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DCB13E8-A9B5-4CE7-AB3E-253F0363B7C7}"/>
                </a:ext>
              </a:extLst>
            </p:cNvPr>
            <p:cNvSpPr/>
            <p:nvPr/>
          </p:nvSpPr>
          <p:spPr>
            <a:xfrm>
              <a:off x="1043968" y="3051183"/>
              <a:ext cx="1442293" cy="1442293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CDF5C44-41E4-4C6A-B25F-303BD2C73D25}"/>
                </a:ext>
              </a:extLst>
            </p:cNvPr>
            <p:cNvSpPr/>
            <p:nvPr/>
          </p:nvSpPr>
          <p:spPr>
            <a:xfrm>
              <a:off x="582907" y="4942715"/>
              <a:ext cx="2364415" cy="720000"/>
            </a:xfrm>
            <a:custGeom>
              <a:avLst/>
              <a:gdLst>
                <a:gd name="connsiteX0" fmla="*/ 0 w 2364415"/>
                <a:gd name="connsiteY0" fmla="*/ 0 h 720000"/>
                <a:gd name="connsiteX1" fmla="*/ 2364415 w 2364415"/>
                <a:gd name="connsiteY1" fmla="*/ 0 h 720000"/>
                <a:gd name="connsiteX2" fmla="*/ 2364415 w 2364415"/>
                <a:gd name="connsiteY2" fmla="*/ 720000 h 720000"/>
                <a:gd name="connsiteX3" fmla="*/ 0 w 2364415"/>
                <a:gd name="connsiteY3" fmla="*/ 720000 h 720000"/>
                <a:gd name="connsiteX4" fmla="*/ 0 w 2364415"/>
                <a:gd name="connsiteY4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4415" h="720000">
                  <a:moveTo>
                    <a:pt x="0" y="0"/>
                  </a:moveTo>
                  <a:lnTo>
                    <a:pt x="2364415" y="0"/>
                  </a:lnTo>
                  <a:lnTo>
                    <a:pt x="2364415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en-US" sz="1800" kern="1200"/>
                <a:t>Health Insurance Coverage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D8ABC6F-E1AE-4A51-8140-857048CC4241}"/>
                </a:ext>
              </a:extLst>
            </p:cNvPr>
            <p:cNvSpPr/>
            <p:nvPr/>
          </p:nvSpPr>
          <p:spPr>
            <a:xfrm>
              <a:off x="3875331" y="3070100"/>
              <a:ext cx="1442293" cy="1442293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10" name="Rectangle 9" descr="Stethoscope">
              <a:extLst>
                <a:ext uri="{FF2B5EF4-FFF2-40B4-BE49-F238E27FC236}">
                  <a16:creationId xmlns:a16="http://schemas.microsoft.com/office/drawing/2014/main" id="{FA92F3A8-6118-4CB1-923B-86183E1BDB43}"/>
                </a:ext>
              </a:extLst>
            </p:cNvPr>
            <p:cNvSpPr/>
            <p:nvPr/>
          </p:nvSpPr>
          <p:spPr>
            <a:xfrm>
              <a:off x="1417862" y="3377475"/>
              <a:ext cx="827545" cy="827545"/>
            </a:xfrm>
            <a:prstGeom prst="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F8E82AE-DCE9-4D70-84D7-47526BA5499B}"/>
                </a:ext>
              </a:extLst>
            </p:cNvPr>
            <p:cNvSpPr/>
            <p:nvPr/>
          </p:nvSpPr>
          <p:spPr>
            <a:xfrm>
              <a:off x="3361095" y="4942715"/>
              <a:ext cx="2364415" cy="720000"/>
            </a:xfrm>
            <a:custGeom>
              <a:avLst/>
              <a:gdLst>
                <a:gd name="connsiteX0" fmla="*/ 0 w 2364415"/>
                <a:gd name="connsiteY0" fmla="*/ 0 h 720000"/>
                <a:gd name="connsiteX1" fmla="*/ 2364415 w 2364415"/>
                <a:gd name="connsiteY1" fmla="*/ 0 h 720000"/>
                <a:gd name="connsiteX2" fmla="*/ 2364415 w 2364415"/>
                <a:gd name="connsiteY2" fmla="*/ 720000 h 720000"/>
                <a:gd name="connsiteX3" fmla="*/ 0 w 2364415"/>
                <a:gd name="connsiteY3" fmla="*/ 720000 h 720000"/>
                <a:gd name="connsiteX4" fmla="*/ 0 w 2364415"/>
                <a:gd name="connsiteY4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4415" h="720000">
                  <a:moveTo>
                    <a:pt x="0" y="0"/>
                  </a:moveTo>
                  <a:lnTo>
                    <a:pt x="2364415" y="0"/>
                  </a:lnTo>
                  <a:lnTo>
                    <a:pt x="2364415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en-US" sz="1800" kern="1200"/>
                <a:t>Urgent Care Access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B12DF00-C6FA-4F2B-ADB6-22AF20CE6D29}"/>
                </a:ext>
              </a:extLst>
            </p:cNvPr>
            <p:cNvSpPr/>
            <p:nvPr/>
          </p:nvSpPr>
          <p:spPr>
            <a:xfrm>
              <a:off x="6600343" y="3051183"/>
              <a:ext cx="1442293" cy="1442293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13" name="Rectangle 12" descr="Money">
              <a:extLst>
                <a:ext uri="{FF2B5EF4-FFF2-40B4-BE49-F238E27FC236}">
                  <a16:creationId xmlns:a16="http://schemas.microsoft.com/office/drawing/2014/main" id="{C959E7AC-5994-43BF-90B9-D716155DB102}"/>
                </a:ext>
              </a:extLst>
            </p:cNvPr>
            <p:cNvSpPr/>
            <p:nvPr/>
          </p:nvSpPr>
          <p:spPr>
            <a:xfrm>
              <a:off x="6907717" y="3358557"/>
              <a:ext cx="827545" cy="827545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351AA79-EA67-49A1-BDCF-237239DD7419}"/>
                </a:ext>
              </a:extLst>
            </p:cNvPr>
            <p:cNvSpPr/>
            <p:nvPr/>
          </p:nvSpPr>
          <p:spPr>
            <a:xfrm>
              <a:off x="6139282" y="4942715"/>
              <a:ext cx="2364415" cy="720000"/>
            </a:xfrm>
            <a:custGeom>
              <a:avLst/>
              <a:gdLst>
                <a:gd name="connsiteX0" fmla="*/ 0 w 2364415"/>
                <a:gd name="connsiteY0" fmla="*/ 0 h 720000"/>
                <a:gd name="connsiteX1" fmla="*/ 2364415 w 2364415"/>
                <a:gd name="connsiteY1" fmla="*/ 0 h 720000"/>
                <a:gd name="connsiteX2" fmla="*/ 2364415 w 2364415"/>
                <a:gd name="connsiteY2" fmla="*/ 720000 h 720000"/>
                <a:gd name="connsiteX3" fmla="*/ 0 w 2364415"/>
                <a:gd name="connsiteY3" fmla="*/ 720000 h 720000"/>
                <a:gd name="connsiteX4" fmla="*/ 0 w 2364415"/>
                <a:gd name="connsiteY4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4415" h="720000">
                  <a:moveTo>
                    <a:pt x="0" y="0"/>
                  </a:moveTo>
                  <a:lnTo>
                    <a:pt x="2364415" y="0"/>
                  </a:lnTo>
                  <a:lnTo>
                    <a:pt x="2364415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en-US" sz="1800" kern="1200"/>
                <a:t>Health Spending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24288E3-E299-4D8B-9916-8A7107709B5B}"/>
                </a:ext>
              </a:extLst>
            </p:cNvPr>
            <p:cNvSpPr/>
            <p:nvPr/>
          </p:nvSpPr>
          <p:spPr>
            <a:xfrm>
              <a:off x="9378531" y="3051183"/>
              <a:ext cx="1442293" cy="1442293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597FC2-796A-408B-8A3E-52996E57EBA3}"/>
                </a:ext>
              </a:extLst>
            </p:cNvPr>
            <p:cNvSpPr/>
            <p:nvPr/>
          </p:nvSpPr>
          <p:spPr>
            <a:xfrm>
              <a:off x="8917470" y="4942715"/>
              <a:ext cx="2364415" cy="720000"/>
            </a:xfrm>
            <a:custGeom>
              <a:avLst/>
              <a:gdLst>
                <a:gd name="connsiteX0" fmla="*/ 0 w 2364415"/>
                <a:gd name="connsiteY0" fmla="*/ 0 h 720000"/>
                <a:gd name="connsiteX1" fmla="*/ 2364415 w 2364415"/>
                <a:gd name="connsiteY1" fmla="*/ 0 h 720000"/>
                <a:gd name="connsiteX2" fmla="*/ 2364415 w 2364415"/>
                <a:gd name="connsiteY2" fmla="*/ 720000 h 720000"/>
                <a:gd name="connsiteX3" fmla="*/ 0 w 2364415"/>
                <a:gd name="connsiteY3" fmla="*/ 720000 h 720000"/>
                <a:gd name="connsiteX4" fmla="*/ 0 w 2364415"/>
                <a:gd name="connsiteY4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4415" h="720000">
                  <a:moveTo>
                    <a:pt x="0" y="0"/>
                  </a:moveTo>
                  <a:lnTo>
                    <a:pt x="2364415" y="0"/>
                  </a:lnTo>
                  <a:lnTo>
                    <a:pt x="2364415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en-US" sz="1800" kern="1200" dirty="0"/>
                <a:t>COVID-19 Infections and vaccinations</a:t>
              </a:r>
            </a:p>
          </p:txBody>
        </p:sp>
        <p:sp>
          <p:nvSpPr>
            <p:cNvPr id="7" name="Rectangle 6" descr="Medical">
              <a:extLst>
                <a:ext uri="{FF2B5EF4-FFF2-40B4-BE49-F238E27FC236}">
                  <a16:creationId xmlns:a16="http://schemas.microsoft.com/office/drawing/2014/main" id="{F30C48A7-6C00-4773-8CA9-7C9AC56B701E}"/>
                </a:ext>
              </a:extLst>
            </p:cNvPr>
            <p:cNvSpPr/>
            <p:nvPr/>
          </p:nvSpPr>
          <p:spPr>
            <a:xfrm>
              <a:off x="4182704" y="3377475"/>
              <a:ext cx="827545" cy="827545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18E959-FC01-4662-B4E2-23BE27365C2E}"/>
                  </a:ext>
                </a:extLst>
              </p14:cNvPr>
              <p14:cNvContentPartPr/>
              <p14:nvPr/>
            </p14:nvContentPartPr>
            <p14:xfrm>
              <a:off x="2096280" y="3250440"/>
              <a:ext cx="144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18E959-FC01-4662-B4E2-23BE27365C2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86920" y="3241080"/>
                <a:ext cx="20160" cy="1908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Graphic 17" descr="Needle with solid fill">
            <a:extLst>
              <a:ext uri="{FF2B5EF4-FFF2-40B4-BE49-F238E27FC236}">
                <a16:creationId xmlns:a16="http://schemas.microsoft.com/office/drawing/2014/main" id="{0EA269CA-8C77-4D56-8867-193C643890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42477" y="33340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70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3F9E774-F054-4892-8E69-C76B2C854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F6A099-2A38-4C66-88FF-FDBCB564E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0D98427-7B26-46E2-93FE-CB8CD3854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5A4233-F980-4EF6-B2C0-D7C63E752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FFCA2-EC63-4F4E-BBEA-9DF75DF8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State of Washington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B7E3E62-AACE-4D18-93B3-B4C452E28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21B5709-714B-4EA8-8C75-C105D9B4D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DDEC1-D968-43AC-9FDB-9A74794FC182}"/>
              </a:ext>
            </a:extLst>
          </p:cNvPr>
          <p:cNvSpPr txBox="1"/>
          <p:nvPr/>
        </p:nvSpPr>
        <p:spPr>
          <a:xfrm>
            <a:off x="595618" y="2336800"/>
            <a:ext cx="3595382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COVID-19 Case Dashboard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dirty="0">
                <a:hlinkClick r:id="rId4"/>
              </a:rPr>
              <a:t>https://www.doh.wa.gov/Emergencies/COVID19/DataDashboard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A662590-3862-4F07-88CB-401E5BA71838}"/>
                  </a:ext>
                </a:extLst>
              </p14:cNvPr>
              <p14:cNvContentPartPr/>
              <p14:nvPr/>
            </p14:nvContentPartPr>
            <p14:xfrm>
              <a:off x="2684880" y="3155040"/>
              <a:ext cx="360" cy="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A662590-3862-4F07-88CB-401E5BA7183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75520" y="3145680"/>
                <a:ext cx="19080" cy="1944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1F90C1E7-2D01-4098-B943-CED610DBF9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9642" y="1382022"/>
            <a:ext cx="7011812" cy="386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46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C140F-C8F7-4BB6-B289-E6B1D819D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br>
              <a:rPr lang="en-US" sz="2400" dirty="0"/>
            </a:br>
            <a:r>
              <a:rPr lang="en-US" sz="2400" dirty="0"/>
              <a:t>State of Minnesota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05F65-AD3B-4FD7-BE66-628C8D26B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1400" dirty="0"/>
              <a:t>COVID-19 Vaccination Summary</a:t>
            </a:r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>
                <a:hlinkClick r:id="rId4"/>
              </a:rPr>
              <a:t>https://mn.gov/covid19/vaccine/data/index.jsp</a:t>
            </a:r>
            <a:r>
              <a:rPr lang="en-US" sz="14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32DB5A-F66E-4027-9755-4E8EF018BA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7506" y="1151650"/>
            <a:ext cx="6456043" cy="478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68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C140F-C8F7-4BB6-B289-E6B1D819D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br>
              <a:rPr lang="en-US" sz="2400" dirty="0"/>
            </a:br>
            <a:r>
              <a:rPr lang="en-US" sz="2400" dirty="0"/>
              <a:t>State of West Virginia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05F65-AD3B-4FD7-BE66-628C8D26B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1400" dirty="0"/>
              <a:t>COVID-19 Infection Summary</a:t>
            </a:r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>
                <a:hlinkClick r:id="rId4"/>
              </a:rPr>
              <a:t>https://dhhr.wv.gov/COVID-19/Pages/default.aspx</a:t>
            </a:r>
            <a:r>
              <a:rPr lang="en-US" sz="14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F46406-021A-4B05-838F-FFB7509A5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5679" y="1418253"/>
            <a:ext cx="6818726" cy="435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14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7F7A93-95FF-49D7-AC4F-9C13D6FA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Fairfax County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309C4-73F0-43ED-BCE5-8CA21466F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1400"/>
              <a:t>Health Insurance Coverage</a:t>
            </a:r>
          </a:p>
          <a:p>
            <a:pPr marL="0" indent="0">
              <a:buNone/>
            </a:pPr>
            <a:r>
              <a:rPr lang="en-US" sz="1400">
                <a:hlinkClick r:id="rId4"/>
              </a:rPr>
              <a:t>https://www.fairfaxcounty.gov/demographics/health-insurance</a:t>
            </a:r>
            <a:r>
              <a:rPr lang="en-US" sz="140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70B59F-AD2F-4784-AD26-97392A6B0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2508" y="1115967"/>
            <a:ext cx="7059857" cy="462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3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3F9E774-F054-4892-8E69-C76B2C854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F6A099-2A38-4C66-88FF-FDBCB564E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0D98427-7B26-46E2-93FE-CB8CD3854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5A4233-F980-4EF6-B2C0-D7C63E752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FFCA2-EC63-4F4E-BBEA-9DF75DF8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City of San Francisco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B7E3E62-AACE-4D18-93B3-B4C452E28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21B5709-714B-4EA8-8C75-C105D9B4D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DDEC1-D968-43AC-9FDB-9A74794FC182}"/>
              </a:ext>
            </a:extLst>
          </p:cNvPr>
          <p:cNvSpPr txBox="1"/>
          <p:nvPr/>
        </p:nvSpPr>
        <p:spPr>
          <a:xfrm>
            <a:off x="595618" y="2336800"/>
            <a:ext cx="3595382" cy="116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Public Health Scorecard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n-US" sz="1400" dirty="0">
              <a:solidFill>
                <a:schemeClr val="bg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hlinkClick r:id="rId5"/>
              </a:rPr>
              <a:t>https://sfgov.org/scorecards/public-health/public-health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A662590-3862-4F07-88CB-401E5BA71838}"/>
                  </a:ext>
                </a:extLst>
              </p14:cNvPr>
              <p14:cNvContentPartPr/>
              <p14:nvPr/>
            </p14:nvContentPartPr>
            <p14:xfrm>
              <a:off x="2684880" y="3155040"/>
              <a:ext cx="360" cy="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A662590-3862-4F07-88CB-401E5BA7183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75520" y="3145680"/>
                <a:ext cx="19080" cy="1944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B87A695E-7482-4D03-8CBF-2B4EAA90BF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4393" y="609600"/>
            <a:ext cx="4956048" cy="578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799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3F9E774-F054-4892-8E69-C76B2C854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F6A099-2A38-4C66-88FF-FDBCB564E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0D98427-7B26-46E2-93FE-CB8CD3854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5A4233-F980-4EF6-B2C0-D7C63E752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FFCA2-EC63-4F4E-BBEA-9DF75DF8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Ventura County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B7E3E62-AACE-4D18-93B3-B4C452E28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21B5709-714B-4EA8-8C75-C105D9B4D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DDEC1-D968-43AC-9FDB-9A74794FC182}"/>
              </a:ext>
            </a:extLst>
          </p:cNvPr>
          <p:cNvSpPr txBox="1"/>
          <p:nvPr/>
        </p:nvSpPr>
        <p:spPr>
          <a:xfrm>
            <a:off x="595618" y="2336800"/>
            <a:ext cx="3595382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VENTURA COUNTY CORONAVIRUS INFORMATION</a:t>
            </a:r>
            <a:endParaRPr lang="en-US" sz="1400" dirty="0">
              <a:solidFill>
                <a:schemeClr val="bg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hlinkClick r:id="rId5"/>
              </a:rPr>
              <a:t>https://www.venturacountyrecovers.org/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A662590-3862-4F07-88CB-401E5BA71838}"/>
                  </a:ext>
                </a:extLst>
              </p14:cNvPr>
              <p14:cNvContentPartPr/>
              <p14:nvPr/>
            </p14:nvContentPartPr>
            <p14:xfrm>
              <a:off x="2684880" y="3155040"/>
              <a:ext cx="360" cy="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A662590-3862-4F07-88CB-401E5BA7183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75520" y="3145680"/>
                <a:ext cx="19080" cy="1944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980797AE-7954-49CA-9539-4C3C90919F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500" y="896965"/>
            <a:ext cx="6543114" cy="520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72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3F9E774-F054-4892-8E69-C76B2C854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F6A099-2A38-4C66-88FF-FDBCB564E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0D98427-7B26-46E2-93FE-CB8CD3854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5A4233-F980-4EF6-B2C0-D7C63E752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FFCA2-EC63-4F4E-BBEA-9DF75DF8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San Mateo County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B7E3E62-AACE-4D18-93B3-B4C452E28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21B5709-714B-4EA8-8C75-C105D9B4D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DDEC1-D968-43AC-9FDB-9A74794FC182}"/>
              </a:ext>
            </a:extLst>
          </p:cNvPr>
          <p:cNvSpPr txBox="1"/>
          <p:nvPr/>
        </p:nvSpPr>
        <p:spPr>
          <a:xfrm>
            <a:off x="595618" y="2336800"/>
            <a:ext cx="359538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Vaccination Demographic Data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1400" dirty="0">
                <a:hlinkClick r:id="rId4"/>
              </a:rPr>
              <a:t>https://www.smchealth.org/data-dashboard/vaccination-demographic-data</a:t>
            </a:r>
            <a:r>
              <a:rPr lang="en-US" sz="1400" dirty="0"/>
              <a:t> 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n-US" sz="1400" dirty="0">
              <a:solidFill>
                <a:schemeClr val="bg1"/>
              </a:solidFill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COVID-19 Hospital Data </a:t>
            </a:r>
            <a:endParaRPr lang="en-US" sz="1400" dirty="0">
              <a:solidFill>
                <a:schemeClr val="bg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hlinkClick r:id="rId6"/>
              </a:rPr>
              <a:t>https://www.smchealth.org/data-dashboard/hospital-data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A662590-3862-4F07-88CB-401E5BA71838}"/>
                  </a:ext>
                </a:extLst>
              </p14:cNvPr>
              <p14:cNvContentPartPr/>
              <p14:nvPr/>
            </p14:nvContentPartPr>
            <p14:xfrm>
              <a:off x="2684880" y="3155040"/>
              <a:ext cx="360" cy="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A662590-3862-4F07-88CB-401E5BA7183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75520" y="3145680"/>
                <a:ext cx="19080" cy="1944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3627C53-17DB-4F10-BE01-90F7CAB12F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0728" y="609600"/>
            <a:ext cx="5763377" cy="55751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640C75-37FF-4FE8-94D6-A5C5A7F5EE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7416" y="3705926"/>
            <a:ext cx="3728321" cy="298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99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3F9E774-F054-4892-8E69-C76B2C854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F6A099-2A38-4C66-88FF-FDBCB564E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0D98427-7B26-46E2-93FE-CB8CD3854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5A4233-F980-4EF6-B2C0-D7C63E752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FFCA2-EC63-4F4E-BBEA-9DF75DF8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Santa Clara County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B7E3E62-AACE-4D18-93B3-B4C452E28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21B5709-714B-4EA8-8C75-C105D9B4D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DDEC1-D968-43AC-9FDB-9A74794FC182}"/>
              </a:ext>
            </a:extLst>
          </p:cNvPr>
          <p:cNvSpPr txBox="1"/>
          <p:nvPr/>
        </p:nvSpPr>
        <p:spPr>
          <a:xfrm>
            <a:off x="595618" y="2336800"/>
            <a:ext cx="3595382" cy="1751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Vaccination Demographic Data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1400" dirty="0">
                <a:hlinkClick r:id="rId4"/>
              </a:rPr>
              <a:t>https://covid19.sccgov.org/dashboard-demographics-of-cases-and-deaths</a:t>
            </a:r>
            <a:r>
              <a:rPr lang="en-US" sz="1400" dirty="0"/>
              <a:t> </a:t>
            </a:r>
            <a:endParaRPr lang="en-US" sz="1400" dirty="0">
              <a:solidFill>
                <a:schemeClr val="bg1"/>
              </a:solidFill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COVID-19 Case Dashboard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dirty="0">
                <a:hlinkClick r:id="rId5"/>
              </a:rPr>
              <a:t>https://covid19.sccgov.org/dashboard-cases-and-deaths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A662590-3862-4F07-88CB-401E5BA71838}"/>
                  </a:ext>
                </a:extLst>
              </p14:cNvPr>
              <p14:cNvContentPartPr/>
              <p14:nvPr/>
            </p14:nvContentPartPr>
            <p14:xfrm>
              <a:off x="2684880" y="3155040"/>
              <a:ext cx="360" cy="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A662590-3862-4F07-88CB-401E5BA7183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75520" y="3145680"/>
                <a:ext cx="19080" cy="1944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639D1B7-6E57-40EC-B8CF-F0CF6CD518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44" y="609600"/>
            <a:ext cx="5774588" cy="46879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A6E206-A3F1-464B-BA79-2F78D2995F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998" y="2679178"/>
            <a:ext cx="4688384" cy="370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18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3F9E774-F054-4892-8E69-C76B2C854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F6A099-2A38-4C66-88FF-FDBCB564E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0D98427-7B26-46E2-93FE-CB8CD3854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5A4233-F980-4EF6-B2C0-D7C63E752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FFCA2-EC63-4F4E-BBEA-9DF75DF8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Tarrant County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B7E3E62-AACE-4D18-93B3-B4C452E28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21B5709-714B-4EA8-8C75-C105D9B4D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DDEC1-D968-43AC-9FDB-9A74794FC182}"/>
              </a:ext>
            </a:extLst>
          </p:cNvPr>
          <p:cNvSpPr txBox="1"/>
          <p:nvPr/>
        </p:nvSpPr>
        <p:spPr>
          <a:xfrm>
            <a:off x="595618" y="2336800"/>
            <a:ext cx="3595382" cy="1411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COVID-19 Statistics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dirty="0">
                <a:hlinkClick r:id="rId4"/>
              </a:rPr>
              <a:t>https://www.tarrantcounty.com/en/public-health/disease-control---prevention/COVID-19.html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A662590-3862-4F07-88CB-401E5BA71838}"/>
                  </a:ext>
                </a:extLst>
              </p14:cNvPr>
              <p14:cNvContentPartPr/>
              <p14:nvPr/>
            </p14:nvContentPartPr>
            <p14:xfrm>
              <a:off x="2684880" y="3155040"/>
              <a:ext cx="360" cy="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A662590-3862-4F07-88CB-401E5BA7183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75520" y="3145680"/>
                <a:ext cx="19080" cy="1944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67423D75-2154-43BC-B60E-9C081B735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2682" y="1093926"/>
            <a:ext cx="6679469" cy="44592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8D8D82-7F05-4ABE-AAFD-BD4DDD9B02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7779" y="3323569"/>
            <a:ext cx="5051366" cy="314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78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9CDE-711F-4BDE-9A23-3A2730225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en-US" dirty="0"/>
              <a:t>Energy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629312A-D5C5-40A5-B88A-414F09E0B3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85377"/>
              </p:ext>
            </p:extLst>
          </p:nvPr>
        </p:nvGraphicFramePr>
        <p:xfrm>
          <a:off x="681037" y="2336800"/>
          <a:ext cx="10830641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9764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81881-0BCF-40D7-A697-61051559E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City of San Jose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105F9-DB1F-461C-878B-AE18C1C97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1400" dirty="0"/>
              <a:t>Household Energy Use</a:t>
            </a:r>
          </a:p>
          <a:p>
            <a:pPr marL="0" indent="0">
              <a:buNone/>
            </a:pPr>
            <a:r>
              <a:rPr lang="en-US" sz="1400" dirty="0">
                <a:hlinkClick r:id="rId4"/>
              </a:rPr>
              <a:t>https://www.sanjoseca.gov/your-government/departments-offices/environmental-services/climate-smart-san-jos/climate-smart-data-dashboard/energy-local-renewables/energy-household-energy-use</a:t>
            </a:r>
            <a:r>
              <a:rPr lang="en-US" sz="14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3A41AD-8BD3-4414-B8D6-3EF90ED051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573" y="1419695"/>
            <a:ext cx="6405909" cy="428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77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B1677-C053-4256-8C36-DC2A2CFBC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en-US" dirty="0"/>
              <a:t>Finance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F7C787B-2CDB-4645-9CBD-3166ABB5D4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0700043"/>
              </p:ext>
            </p:extLst>
          </p:nvPr>
        </p:nvGraphicFramePr>
        <p:xfrm>
          <a:off x="681037" y="2336800"/>
          <a:ext cx="10830641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5DC19CD3-86F3-4C44-A1FE-B90C3E4ED2CE}"/>
              </a:ext>
            </a:extLst>
          </p:cNvPr>
          <p:cNvSpPr/>
          <p:nvPr/>
        </p:nvSpPr>
        <p:spPr>
          <a:xfrm>
            <a:off x="8736173" y="2348156"/>
            <a:ext cx="2161687" cy="2161687"/>
          </a:xfrm>
          <a:prstGeom prst="ellipse">
            <a:avLst/>
          </a:prstGeom>
          <a:solidFill>
            <a:schemeClr val="bg2">
              <a:lumMod val="75000"/>
              <a:alpha val="54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FAC032-FD72-43DB-92D7-2D97C132F8C5}"/>
              </a:ext>
            </a:extLst>
          </p:cNvPr>
          <p:cNvSpPr txBox="1"/>
          <p:nvPr/>
        </p:nvSpPr>
        <p:spPr>
          <a:xfrm>
            <a:off x="7936637" y="4767312"/>
            <a:ext cx="3755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STORM FUNDING TRACKER</a:t>
            </a:r>
          </a:p>
        </p:txBody>
      </p:sp>
      <p:pic>
        <p:nvPicPr>
          <p:cNvPr id="7" name="Graphic 6" descr="Cloud With Lightning And Rain outline">
            <a:extLst>
              <a:ext uri="{FF2B5EF4-FFF2-40B4-BE49-F238E27FC236}">
                <a16:creationId xmlns:a16="http://schemas.microsoft.com/office/drawing/2014/main" id="{AE829482-0D5C-4663-A9D4-BDA501DC32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56198" y="297179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36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7D0669C1-CDCE-41C7-A9AB-65D9119F8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46" name="Rectangle 45">
              <a:extLst>
                <a:ext uri="{FF2B5EF4-FFF2-40B4-BE49-F238E27FC236}">
                  <a16:creationId xmlns:a16="http://schemas.microsoft.com/office/drawing/2014/main" id="{1F80B4EE-271C-45C6-9338-555D3B0C4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6FCF3DCC-E585-4F88-8F8B-4EABFEF062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F1AACF4D-AF22-463C-97CE-C34F0783C0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C3E6EA-CE4A-48B3-82B2-2E960C651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632247" cy="1080938"/>
          </a:xfrm>
        </p:spPr>
        <p:txBody>
          <a:bodyPr>
            <a:normAutofit/>
          </a:bodyPr>
          <a:lstStyle/>
          <a:p>
            <a:r>
              <a:rPr lang="en-US"/>
              <a:t>Washington State Fiscal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6524329A-37E7-4025-B6E9-A97D40536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B309B-40C5-44F4-BEF1-4F60420EF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5632246" cy="3599316"/>
          </a:xfrm>
        </p:spPr>
        <p:txBody>
          <a:bodyPr>
            <a:normAutofit/>
          </a:bodyPr>
          <a:lstStyle/>
          <a:p>
            <a:r>
              <a:rPr lang="en-US" sz="2000" dirty="0"/>
              <a:t>Operating, Capital and Transportation Budgets</a:t>
            </a:r>
          </a:p>
          <a:p>
            <a:pPr marL="0" indent="0">
              <a:buNone/>
            </a:pPr>
            <a:r>
              <a:rPr lang="en-US" sz="2000">
                <a:hlinkClick r:id="rId4"/>
              </a:rPr>
              <a:t>http://fiscal.wa.gov/AllBudgetsVersionCompareBien.aspx</a:t>
            </a:r>
            <a:endParaRPr lang="en-US" sz="2000"/>
          </a:p>
          <a:p>
            <a:pPr marL="0" indent="0">
              <a:buNone/>
            </a:pPr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BCA1E7-BC33-48FC-83AA-16F6883CE3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286" r="4" b="12932"/>
          <a:stretch/>
        </p:blipFill>
        <p:spPr>
          <a:xfrm>
            <a:off x="6984387" y="484632"/>
            <a:ext cx="4719805" cy="2836084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3C9E97-466D-4912-AEEB-84FAE0AA39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468" r="4" b="3081"/>
          <a:stretch/>
        </p:blipFill>
        <p:spPr>
          <a:xfrm>
            <a:off x="6984386" y="3632401"/>
            <a:ext cx="4719805" cy="274353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6973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C3E6EA-CE4A-48B3-82B2-2E960C651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/>
              <a:t>Austin Cap Metro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B309B-40C5-44F4-BEF1-4F60420EF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/>
              <a:t>Financial Performance Dashboard </a:t>
            </a:r>
          </a:p>
          <a:p>
            <a:pPr marL="0" indent="0">
              <a:buNone/>
            </a:pPr>
            <a:r>
              <a:rPr lang="en-US" sz="1800">
                <a:hlinkClick r:id="rId4"/>
              </a:rPr>
              <a:t>https://www.capmetro.org/financial-stats/</a:t>
            </a:r>
            <a:r>
              <a:rPr lang="en-US" sz="180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5EAA81-D824-4C90-A2A1-7C8ADCA5E0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090" y="1893129"/>
            <a:ext cx="6303134" cy="3041262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3846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6DA98-19BD-4D24-953F-672709BA1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City of San Francisco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E8759-A577-45A6-B871-A04EC1C97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1400" dirty="0"/>
              <a:t>Financial Scorecard</a:t>
            </a:r>
          </a:p>
          <a:p>
            <a:pPr marL="0" indent="0">
              <a:buNone/>
            </a:pPr>
            <a:r>
              <a:rPr lang="en-US" sz="1400">
                <a:hlinkClick r:id="rId4"/>
              </a:rPr>
              <a:t>https://sfgov.org/scorecards/finance</a:t>
            </a:r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FF1A98-05D6-4629-BC6E-471F7A708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2710" y="187442"/>
            <a:ext cx="5453402" cy="648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366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7BAECC-C67B-4AE7-93AF-EEABD5210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New York City Office of Management and Budget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D7A0F-B014-45B1-83F7-B64D8CDB9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/>
              <a:t>Sandy Funding Tracker</a:t>
            </a:r>
          </a:p>
          <a:p>
            <a:pPr marL="0" indent="0">
              <a:buNone/>
            </a:pPr>
            <a:r>
              <a:rPr lang="en-US" sz="1800">
                <a:hlinkClick r:id="rId4"/>
              </a:rPr>
              <a:t>https://www1.nyc.gov/content/sandytracker/pages/fema-pa-and-other-grants</a:t>
            </a:r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56FF09-B89A-4265-A499-25CAEB9F10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090" y="1310089"/>
            <a:ext cx="6303134" cy="4207341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40112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4429D4-51F4-4308-AFE7-A4786087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Main Street North Dakota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118DC-43D7-4F16-BBF4-67A00B57D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 dirty="0"/>
              <a:t>Property Taxes and Assessments</a:t>
            </a:r>
          </a:p>
          <a:p>
            <a:pPr marL="0" indent="0">
              <a:buNone/>
            </a:pPr>
            <a:r>
              <a:rPr lang="en-US" sz="1800" dirty="0">
                <a:hlinkClick r:id="rId4"/>
              </a:rPr>
              <a:t>https://www.nd.gov/living-nd/main-street-nd/main-street-dashboard</a:t>
            </a:r>
            <a:r>
              <a:rPr lang="en-US" sz="18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597D1E-EABE-43ED-8EE6-CCA7A6078B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090" y="1774945"/>
            <a:ext cx="6303134" cy="327763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65169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B1677-C053-4256-8C36-DC2A2CFBC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en-US" dirty="0"/>
              <a:t>Housing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F7C787B-2CDB-4645-9CBD-3166ABB5D4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4457896"/>
              </p:ext>
            </p:extLst>
          </p:nvPr>
        </p:nvGraphicFramePr>
        <p:xfrm>
          <a:off x="681037" y="2336800"/>
          <a:ext cx="10830641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5DC19CD3-86F3-4C44-A1FE-B90C3E4ED2CE}"/>
              </a:ext>
            </a:extLst>
          </p:cNvPr>
          <p:cNvSpPr/>
          <p:nvPr/>
        </p:nvSpPr>
        <p:spPr>
          <a:xfrm>
            <a:off x="8736173" y="2348156"/>
            <a:ext cx="2161687" cy="2161687"/>
          </a:xfrm>
          <a:prstGeom prst="ellipse">
            <a:avLst/>
          </a:prstGeom>
          <a:solidFill>
            <a:schemeClr val="bg2">
              <a:lumMod val="75000"/>
              <a:alpha val="54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FAC032-FD72-43DB-92D7-2D97C132F8C5}"/>
              </a:ext>
            </a:extLst>
          </p:cNvPr>
          <p:cNvSpPr txBox="1"/>
          <p:nvPr/>
        </p:nvSpPr>
        <p:spPr>
          <a:xfrm>
            <a:off x="7936637" y="4767312"/>
            <a:ext cx="3755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/>
              <a:t>HOUSING DIVERSITY AND DEMOGRAPHICS</a:t>
            </a:r>
          </a:p>
        </p:txBody>
      </p:sp>
      <p:pic>
        <p:nvPicPr>
          <p:cNvPr id="9" name="Graphic 8" descr="Universal access outline">
            <a:extLst>
              <a:ext uri="{FF2B5EF4-FFF2-40B4-BE49-F238E27FC236}">
                <a16:creationId xmlns:a16="http://schemas.microsoft.com/office/drawing/2014/main" id="{64CE5D08-9A5F-45AA-ABB5-ECEA475EE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68035" y="297179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96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C18401-6581-41FB-890C-B59B9BD97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Fairfax County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EF637-D8AF-4B03-967A-87AE63A57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r>
              <a:rPr lang="en-US" sz="1400" dirty="0"/>
              <a:t>Diversity and Demographics</a:t>
            </a:r>
          </a:p>
          <a:p>
            <a:pPr marL="0" indent="0">
              <a:buNone/>
            </a:pPr>
            <a:r>
              <a:rPr lang="en-US" sz="1400" dirty="0">
                <a:hlinkClick r:id="rId4"/>
              </a:rPr>
              <a:t>https://www.fairfaxcounty.gov/demographics/fairfax-county-general-overview</a:t>
            </a:r>
            <a:r>
              <a:rPr lang="en-US" sz="14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A8FF10-CAE5-4533-83C4-2DC72F3D9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4186" y="1293697"/>
            <a:ext cx="6956502" cy="421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678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D610F-6EB6-4329-B9EF-09F325C85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New York Sandy Funding Tracker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87AF4-3B22-419A-9382-9162127D2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/>
              <a:t>Housing Recovery Projects</a:t>
            </a:r>
          </a:p>
          <a:p>
            <a:pPr marL="0" indent="0">
              <a:buNone/>
            </a:pPr>
            <a:r>
              <a:rPr lang="en-US" sz="1800">
                <a:hlinkClick r:id="rId4"/>
              </a:rPr>
              <a:t>https://www1.nyc.gov/content/sandytracker/pages/housing</a:t>
            </a:r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2416BD-19AD-4C6E-9979-22BA38DFBE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090" y="1317968"/>
            <a:ext cx="6303134" cy="4191584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632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1D66C-E53B-45B1-A6B5-698E91935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en-US" dirty="0"/>
              <a:t>Public Safety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8CC4DA90-1AF7-421A-9D9C-8008A1A8DC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7100006"/>
              </p:ext>
            </p:extLst>
          </p:nvPr>
        </p:nvGraphicFramePr>
        <p:xfrm>
          <a:off x="681037" y="2336800"/>
          <a:ext cx="10830641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5787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C6C92F-DE74-4676-9273-22BF2C47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/>
              <a:t>Cook County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62E38-7071-4667-9F20-1FE46F077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/>
              <a:t>Domestic Violence Dashboard</a:t>
            </a:r>
          </a:p>
          <a:p>
            <a:pPr marL="0" indent="0">
              <a:buNone/>
            </a:pPr>
            <a:r>
              <a:rPr lang="en-US" sz="1800">
                <a:hlinkClick r:id="rId4"/>
              </a:rPr>
              <a:t>https://www.cookcountystatesattorney.org/resources/domestic-violence</a:t>
            </a:r>
            <a:r>
              <a:rPr lang="en-US" sz="180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964961-1A39-47E6-9A46-4E750CBA3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090" y="1002811"/>
            <a:ext cx="6303134" cy="4821897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9204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E5820-1891-4724-9FC1-1F226916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State of Florida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021D7-C654-433E-A376-E9C875A9D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 dirty="0"/>
              <a:t>County Detention Administrative Report</a:t>
            </a:r>
          </a:p>
          <a:p>
            <a:pPr marL="0" indent="0">
              <a:buNone/>
            </a:pPr>
            <a:r>
              <a:rPr lang="en-US" sz="1800" dirty="0">
                <a:hlinkClick r:id="rId4"/>
              </a:rPr>
              <a:t>http://www.fdle.state.fl.us/FSAC/CJAB-Home/FSAC/CJDT-Home/Admin-Reports-Presentation.aspx</a:t>
            </a:r>
            <a:r>
              <a:rPr lang="en-US" sz="1800" dirty="0"/>
              <a:t> 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69E9DCD-2077-431A-A373-005E4DDC8A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090" y="876749"/>
            <a:ext cx="6303134" cy="5074022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2116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14431B-93DF-4063-98DE-F8DC9190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/>
              <a:t>City of San Francisco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885B-0BF7-4CE2-955A-F0745DDAB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/>
              <a:t>Public Safety Scorecard</a:t>
            </a:r>
          </a:p>
          <a:p>
            <a:pPr marL="0" indent="0">
              <a:buNone/>
            </a:pPr>
            <a:r>
              <a:rPr lang="en-US" sz="1800">
                <a:hlinkClick r:id="rId4"/>
              </a:rPr>
              <a:t>https://sfgov.org/scorecards/public-safety</a:t>
            </a:r>
            <a:r>
              <a:rPr lang="en-US" sz="180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FABF94-ADC2-476D-9E78-E8955301CD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6184" y="609600"/>
            <a:ext cx="4682946" cy="560832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30119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C1B083-2A87-43E3-BA89-ED8FF1558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City of San Francisco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5955C-53CA-4D0A-8421-242B5345B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/>
              <a:t>Jail Population</a:t>
            </a:r>
          </a:p>
          <a:p>
            <a:pPr marL="0" indent="0">
              <a:buNone/>
            </a:pPr>
            <a:r>
              <a:rPr lang="en-US" sz="1800">
                <a:hlinkClick r:id="rId4"/>
              </a:rPr>
              <a:t>https://sfgov.org/scorecards/public-safety/county-jail-population</a:t>
            </a:r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B68ACF-84A2-4459-BDA9-0F5B251F5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9300" y="609600"/>
            <a:ext cx="5796714" cy="560832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76799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E5820-1891-4724-9FC1-1F226916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City of San Francisco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021D7-C654-433E-A376-E9C875A9D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 dirty="0"/>
              <a:t>Police Response Rate</a:t>
            </a:r>
          </a:p>
          <a:p>
            <a:pPr marL="0" indent="0">
              <a:buNone/>
            </a:pPr>
            <a:r>
              <a:rPr lang="en-US" sz="1800" dirty="0">
                <a:hlinkClick r:id="rId4"/>
              </a:rPr>
              <a:t>https://sfgov.org/scorecards/public-safety/911-call-volume-and-response</a:t>
            </a: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B8C124-9A20-4701-B850-7B95B4D40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537" y="609600"/>
            <a:ext cx="4206240" cy="560832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14672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E5820-1891-4724-9FC1-1F226916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New York City PD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021D7-C654-433E-A376-E9C875A9D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 dirty="0"/>
              <a:t>Civilian Complaint Review Board </a:t>
            </a:r>
          </a:p>
          <a:p>
            <a:pPr marL="0" indent="0">
              <a:buNone/>
            </a:pPr>
            <a:r>
              <a:rPr lang="en-US" sz="1800" dirty="0">
                <a:hlinkClick r:id="rId4"/>
              </a:rPr>
              <a:t>https://www1.nyc.gov/site/ccrb/policy/MOS-records.page</a:t>
            </a:r>
            <a:r>
              <a:rPr lang="en-US" sz="18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E8B247-7A35-40D0-BAD7-284C542E03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4840" y="609600"/>
            <a:ext cx="5145633" cy="560832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64307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C8C2F-B29F-4DCF-95A7-6A72A8186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en-US" dirty="0"/>
              <a:t>Environment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51E555A-90EB-4F58-B182-232DCEE7F9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055617"/>
              </p:ext>
            </p:extLst>
          </p:nvPr>
        </p:nvGraphicFramePr>
        <p:xfrm>
          <a:off x="681037" y="2336800"/>
          <a:ext cx="10830641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utoShape 2" descr="Image result for air quality icon">
            <a:extLst>
              <a:ext uri="{FF2B5EF4-FFF2-40B4-BE49-F238E27FC236}">
                <a16:creationId xmlns:a16="http://schemas.microsoft.com/office/drawing/2014/main" id="{CDC0905A-5F23-430C-A8A5-B8E00C90D2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Image result for air quality icon">
            <a:extLst>
              <a:ext uri="{FF2B5EF4-FFF2-40B4-BE49-F238E27FC236}">
                <a16:creationId xmlns:a16="http://schemas.microsoft.com/office/drawing/2014/main" id="{2519CE71-C5B7-4810-8C63-BE3DBA57E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311" y="2998248"/>
            <a:ext cx="861503" cy="86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771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60615-DB9B-4C39-A66C-39B6BADCF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City of San Francisco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50606-B9BF-41E2-B6B8-E31421900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/>
              <a:t>Greenshouse Gas Emissions</a:t>
            </a:r>
          </a:p>
          <a:p>
            <a:pPr marL="0" indent="0">
              <a:buNone/>
            </a:pPr>
            <a:r>
              <a:rPr lang="en-US" sz="1800">
                <a:hlinkClick r:id="rId4"/>
              </a:rPr>
              <a:t>https://sfgov.org/scorecards/environment/greenhouse-gas-emissions</a:t>
            </a:r>
            <a:endParaRPr lang="en-US" sz="1800"/>
          </a:p>
          <a:p>
            <a:pPr marL="0" indent="0">
              <a:buNone/>
            </a:pPr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C8249F-D1A5-4268-8C75-FFF05268F9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3090" y="609600"/>
            <a:ext cx="4809134" cy="560832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66997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115EB-840F-4F9F-B190-F13FDF0B5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City of San Francisco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C009A-1BE3-4552-9241-94E5F2294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/>
              <a:t>Landfill Diversion</a:t>
            </a:r>
          </a:p>
          <a:p>
            <a:pPr marL="0" indent="0">
              <a:buNone/>
            </a:pPr>
            <a:r>
              <a:rPr lang="en-US" sz="1800">
                <a:hlinkClick r:id="rId4"/>
              </a:rPr>
              <a:t>https://sfgov.org/scorecards/environment/residential-and-small-business-landfill-diversion</a:t>
            </a:r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AB0D5A-65A6-416A-9B9C-0F6234F37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7518" y="609600"/>
            <a:ext cx="5580277" cy="560832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76280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A5749F-B986-4F97-9504-AFA0002A6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City of San Francisco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38CAE-F66D-4066-BF4D-DCF63C169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/>
              <a:t>Air Quality Rating Analysis</a:t>
            </a:r>
          </a:p>
          <a:p>
            <a:pPr marL="0" indent="0">
              <a:buNone/>
            </a:pPr>
            <a:r>
              <a:rPr lang="en-US" sz="1800">
                <a:hlinkClick r:id="rId4"/>
              </a:rPr>
              <a:t>https://sfgov.org/scorecards/environment/days-epa-air-quality-index-rating-good</a:t>
            </a:r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B9F10A-8F45-49FD-B0D2-BA5194F5C1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090" y="1357363"/>
            <a:ext cx="6303134" cy="4112794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32384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1D90E-CDF7-4E47-A3AF-5ED56C6D0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City of San Francisco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F097A-731E-4E8B-BC97-C46E07C0B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/>
              <a:t>Water and Sewer Spending</a:t>
            </a:r>
          </a:p>
          <a:p>
            <a:pPr marL="0" indent="0">
              <a:buNone/>
            </a:pPr>
            <a:r>
              <a:rPr lang="en-US" sz="1800">
                <a:hlinkClick r:id="rId4"/>
              </a:rPr>
              <a:t>https://sfgov.org/scorecards/environment/average-sfpuc-water-and-sewer-bill</a:t>
            </a:r>
            <a:r>
              <a:rPr lang="en-US" sz="1800"/>
              <a:t>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AE879D-46B4-4F31-AE5F-59A9D8EFA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7934" y="609600"/>
            <a:ext cx="5019446" cy="560832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18438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3E6C53-102E-4ACA-BCBB-3CC973B9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B2B42C-0777-4D6E-9432-535281803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EAAB60-93E2-4DC6-99AC-939637BCE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EF5ECB8-D49C-48FB-A93E-88EB2FFDF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1B77A2-BD5C-432D-B52E-C12612C74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2E911EF-80F5-4781-A4DF-44EFAF242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0A2A734-17E4-44D5-9630-D54D6AF74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FFB5C33-24B2-4764-BDBD-4C10A21DB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88808" y="0"/>
            <a:ext cx="340319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EB601E2-EFED-4313-BEE4-9E27B94FC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2852"/>
            <a:ext cx="9110541" cy="24655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425DB5A-CEE1-4EE1-8C4A-689E49D35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590078"/>
            <a:ext cx="9110542" cy="1660332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650D3B-DB05-4A49-9F4F-D654D5B7B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510" y="2733709"/>
            <a:ext cx="7657792" cy="13730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Custom Demos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4124D-C1D1-46E3-A204-038AB20D8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4149" y="4394039"/>
            <a:ext cx="7304152" cy="111768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Reports built using public data for Power BI demonstrations</a:t>
            </a:r>
          </a:p>
        </p:txBody>
      </p:sp>
    </p:spTree>
    <p:extLst>
      <p:ext uri="{BB962C8B-B14F-4D97-AF65-F5344CB8AC3E}">
        <p14:creationId xmlns:p14="http://schemas.microsoft.com/office/powerpoint/2010/main" val="16144925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1D90E-CDF7-4E47-A3AF-5ED56C6D0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City of Los Angeles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F097A-731E-4E8B-BC97-C46E07C0B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275729" cy="3599316"/>
          </a:xfrm>
        </p:spPr>
        <p:txBody>
          <a:bodyPr>
            <a:normAutofit/>
          </a:bodyPr>
          <a:lstStyle/>
          <a:p>
            <a:r>
              <a:rPr lang="en-US" sz="1800" dirty="0"/>
              <a:t>LAPD Arrest and Crime Maps</a:t>
            </a:r>
          </a:p>
          <a:p>
            <a:pPr marL="0" indent="0">
              <a:buNone/>
            </a:pPr>
            <a:r>
              <a:rPr lang="en-US" sz="1800" dirty="0">
                <a:hlinkClick r:id="rId4"/>
              </a:rPr>
              <a:t>https://aka.ms/LACityArrestAndCrime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7DC36-5715-4379-A057-2FC9C7DBA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090" y="1656762"/>
            <a:ext cx="6303134" cy="3513996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03482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1D90E-CDF7-4E47-A3AF-5ED56C6D0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City of San Diego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F097A-731E-4E8B-BC97-C46E07C0B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 dirty="0"/>
              <a:t>Community Sentiment by </a:t>
            </a:r>
            <a:r>
              <a:rPr lang="en-US" sz="1800"/>
              <a:t>ZenCity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hlinkClick r:id="rId4"/>
              </a:rPr>
              <a:t>https://aka.ms/CitySanDiegoZenCity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C2EDEF-4754-4241-9C71-812B8107D1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433" y="609600"/>
            <a:ext cx="4346447" cy="560832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61973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1D90E-CDF7-4E47-A3AF-5ED56C6D0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US" sz="2400" dirty="0"/>
              <a:t>COVID 19 Report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F097A-731E-4E8B-BC97-C46E07C0B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r>
              <a:rPr lang="en-US" sz="1800" dirty="0"/>
              <a:t>COVID 19 Cases and Deaths USA Facts Data</a:t>
            </a:r>
          </a:p>
          <a:p>
            <a:pPr marL="0" indent="0">
              <a:buNone/>
            </a:pPr>
            <a:r>
              <a:rPr lang="en-US" sz="1800" dirty="0">
                <a:hlinkClick r:id="rId4"/>
              </a:rPr>
              <a:t>https://aka.ms/COVID19Report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E8F093-5C6B-4FF0-9AAB-1373963D6D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402" y="609600"/>
            <a:ext cx="4388509" cy="560832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0062907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Override1.xml><?xml version="1.0" encoding="utf-8"?>
<a:themeOverride xmlns:a="http://schemas.openxmlformats.org/drawingml/2006/main">
  <a:clrScheme name="Berlin">
    <a:dk1>
      <a:sysClr val="windowText" lastClr="000000"/>
    </a:dk1>
    <a:lt1>
      <a:sysClr val="window" lastClr="FFFFFF"/>
    </a:lt1>
    <a:dk2>
      <a:srgbClr val="9D360E"/>
    </a:dk2>
    <a:lt2>
      <a:srgbClr val="E7E6E6"/>
    </a:lt2>
    <a:accent1>
      <a:srgbClr val="F09415"/>
    </a:accent1>
    <a:accent2>
      <a:srgbClr val="C1B56B"/>
    </a:accent2>
    <a:accent3>
      <a:srgbClr val="4BAF73"/>
    </a:accent3>
    <a:accent4>
      <a:srgbClr val="5AA6C0"/>
    </a:accent4>
    <a:accent5>
      <a:srgbClr val="D17DF9"/>
    </a:accent5>
    <a:accent6>
      <a:srgbClr val="FA7E5C"/>
    </a:accent6>
    <a:hlink>
      <a:srgbClr val="FFAE3E"/>
    </a:hlink>
    <a:folHlink>
      <a:srgbClr val="FCC77E"/>
    </a:folHlink>
  </a:clrScheme>
</a:themeOverrid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3224</TotalTime>
  <Words>812</Words>
  <Application>Microsoft Office PowerPoint</Application>
  <PresentationFormat>Widescreen</PresentationFormat>
  <Paragraphs>148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Trebuchet MS</vt:lpstr>
      <vt:lpstr>Berlin</vt:lpstr>
      <vt:lpstr>Power BI Open Data State and Local Government</vt:lpstr>
      <vt:lpstr>Transportation</vt:lpstr>
      <vt:lpstr>New York City MTA</vt:lpstr>
      <vt:lpstr>Misissipi Department of Transportation</vt:lpstr>
      <vt:lpstr>Vermont Department of Transportation</vt:lpstr>
      <vt:lpstr>DC Department for-Hire Vehicles</vt:lpstr>
      <vt:lpstr>City of San Francisco</vt:lpstr>
      <vt:lpstr>Public Health</vt:lpstr>
      <vt:lpstr>State of Washington</vt:lpstr>
      <vt:lpstr> State of Minnesota</vt:lpstr>
      <vt:lpstr> State of West Virginia</vt:lpstr>
      <vt:lpstr>Fairfax County</vt:lpstr>
      <vt:lpstr>City of San Francisco</vt:lpstr>
      <vt:lpstr>Ventura County</vt:lpstr>
      <vt:lpstr>San Mateo County</vt:lpstr>
      <vt:lpstr>Santa Clara County</vt:lpstr>
      <vt:lpstr>Tarrant County</vt:lpstr>
      <vt:lpstr>Energy</vt:lpstr>
      <vt:lpstr>City of San Jose</vt:lpstr>
      <vt:lpstr>Finance</vt:lpstr>
      <vt:lpstr>Washington State Fiscal</vt:lpstr>
      <vt:lpstr>Austin Cap Metro</vt:lpstr>
      <vt:lpstr>City of San Francisco</vt:lpstr>
      <vt:lpstr>New York City Office of Management and Budget</vt:lpstr>
      <vt:lpstr>Main Street North Dakota</vt:lpstr>
      <vt:lpstr>Housing</vt:lpstr>
      <vt:lpstr>Fairfax County</vt:lpstr>
      <vt:lpstr>New York Sandy Funding Tracker</vt:lpstr>
      <vt:lpstr>Public Safety</vt:lpstr>
      <vt:lpstr>Cook County</vt:lpstr>
      <vt:lpstr>State of Florida</vt:lpstr>
      <vt:lpstr>City of San Francisco</vt:lpstr>
      <vt:lpstr>City of San Francisco</vt:lpstr>
      <vt:lpstr>City of San Francisco</vt:lpstr>
      <vt:lpstr>New York City PD</vt:lpstr>
      <vt:lpstr>Environment</vt:lpstr>
      <vt:lpstr>City of San Francisco</vt:lpstr>
      <vt:lpstr>City of San Francisco</vt:lpstr>
      <vt:lpstr>City of San Francisco</vt:lpstr>
      <vt:lpstr>City of San Francisco</vt:lpstr>
      <vt:lpstr>Custom Demos</vt:lpstr>
      <vt:lpstr>City of Los Angeles</vt:lpstr>
      <vt:lpstr>City of San Diego</vt:lpstr>
      <vt:lpstr>COVID 19 Report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BI Use Cases  State and Local Government</dc:title>
  <dc:creator>Sara Mekhail</dc:creator>
  <cp:lastModifiedBy>Cyrus Christian</cp:lastModifiedBy>
  <cp:revision>6</cp:revision>
  <dcterms:created xsi:type="dcterms:W3CDTF">2019-05-23T20:24:04Z</dcterms:created>
  <dcterms:modified xsi:type="dcterms:W3CDTF">2022-01-20T18:36:13Z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samekhai@microsoft.com</vt:lpwstr>
  </property>
  <property fmtid="{D5CDD505-2E9C-101B-9397-08002B2CF9AE}" pid="5" name="MSIP_Label_f42aa342-8706-4288-bd11-ebb85995028c_SetDate">
    <vt:lpwstr>2019-05-23T20:25:29.2603937Z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fe5f8ed7-ed38-45f0-9a63-04af89c05807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