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67" r:id="rId4"/>
    <p:sldMasterId id="2147484474" r:id="rId5"/>
    <p:sldMasterId id="2147484496" r:id="rId6"/>
    <p:sldMasterId id="2147484560" r:id="rId7"/>
  </p:sldMasterIdLst>
  <p:notesMasterIdLst>
    <p:notesMasterId r:id="rId44"/>
  </p:notesMasterIdLst>
  <p:handoutMasterIdLst>
    <p:handoutMasterId r:id="rId45"/>
  </p:handoutMasterIdLst>
  <p:sldIdLst>
    <p:sldId id="256" r:id="rId8"/>
    <p:sldId id="2134806110" r:id="rId9"/>
    <p:sldId id="2134806128" r:id="rId10"/>
    <p:sldId id="2134806111" r:id="rId11"/>
    <p:sldId id="2134806129" r:id="rId12"/>
    <p:sldId id="2134806112" r:id="rId13"/>
    <p:sldId id="2134806130" r:id="rId14"/>
    <p:sldId id="2134806113" r:id="rId15"/>
    <p:sldId id="2134806131" r:id="rId16"/>
    <p:sldId id="2134806114" r:id="rId17"/>
    <p:sldId id="2134806132" r:id="rId18"/>
    <p:sldId id="2134806115" r:id="rId19"/>
    <p:sldId id="2134806117" r:id="rId20"/>
    <p:sldId id="2134806118" r:id="rId21"/>
    <p:sldId id="2134806119" r:id="rId22"/>
    <p:sldId id="2134806141" r:id="rId23"/>
    <p:sldId id="2134806121" r:id="rId24"/>
    <p:sldId id="2134806122" r:id="rId25"/>
    <p:sldId id="2134806127" r:id="rId26"/>
    <p:sldId id="2134806133" r:id="rId27"/>
    <p:sldId id="2134806096" r:id="rId28"/>
    <p:sldId id="2134806095" r:id="rId29"/>
    <p:sldId id="259" r:id="rId30"/>
    <p:sldId id="260" r:id="rId31"/>
    <p:sldId id="261" r:id="rId32"/>
    <p:sldId id="2134806102" r:id="rId33"/>
    <p:sldId id="2134806134" r:id="rId34"/>
    <p:sldId id="2134806135" r:id="rId35"/>
    <p:sldId id="2134806136" r:id="rId36"/>
    <p:sldId id="2134806137" r:id="rId37"/>
    <p:sldId id="2134806138" r:id="rId38"/>
    <p:sldId id="2134806139" r:id="rId39"/>
    <p:sldId id="2134806140" r:id="rId40"/>
    <p:sldId id="2134806109" r:id="rId41"/>
    <p:sldId id="2134806106" r:id="rId42"/>
    <p:sldId id="2134806100" r:id="rId43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4" name="Mitchell Derrey" initials="MD" lastIdx="1" clrIdx="4">
    <p:extLst>
      <p:ext uri="{19B8F6BF-5375-455C-9EA6-DF929625EA0E}">
        <p15:presenceInfo xmlns:p15="http://schemas.microsoft.com/office/powerpoint/2012/main" userId="S-1-5-21-383413107-1061881802-891584314-4851" providerId="AD"/>
      </p:ext>
    </p:extLst>
  </p:cmAuthor>
  <p:cmAuthor id="5" name="David Griffith" initials="DG" lastIdx="1" clrIdx="5">
    <p:extLst>
      <p:ext uri="{19B8F6BF-5375-455C-9EA6-DF929625EA0E}">
        <p15:presenceInfo xmlns:p15="http://schemas.microsoft.com/office/powerpoint/2012/main" userId="S-1-5-21-383413107-1061881802-891584314-4667" providerId="AD"/>
      </p:ext>
    </p:extLst>
  </p:cmAuthor>
  <p:cmAuthor id="6" name="Brittany Hart" initials="BH" lastIdx="8" clrIdx="6">
    <p:extLst>
      <p:ext uri="{19B8F6BF-5375-455C-9EA6-DF929625EA0E}">
        <p15:presenceInfo xmlns:p15="http://schemas.microsoft.com/office/powerpoint/2012/main" userId="S-1-5-21-383413107-1061881802-891584314-100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7C10"/>
    <a:srgbClr val="FFFFFF"/>
    <a:srgbClr val="F8F8F8"/>
    <a:srgbClr val="A80000"/>
    <a:srgbClr val="000000"/>
    <a:srgbClr val="8C8C8C"/>
    <a:srgbClr val="EAEAEA"/>
    <a:srgbClr val="002050"/>
    <a:srgbClr val="C7C7C7"/>
    <a:srgbClr val="F9F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972821-DC9C-4951-9DC9-31311AFA8842}" v="13" dt="2021-08-19T13:44:09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notesMaster" Target="notesMasters/notesMaster1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commentAuthors" Target="commentAuthor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ni Olson" userId="b77f7a1c-6bf9-4c93-a457-03609e1b15d1" providerId="ADAL" clId="{D9972821-DC9C-4951-9DC9-31311AFA8842}"/>
    <pc:docChg chg="undo redo custSel addSld delSld modSld sldOrd">
      <pc:chgData name="Danni Olson" userId="b77f7a1c-6bf9-4c93-a457-03609e1b15d1" providerId="ADAL" clId="{D9972821-DC9C-4951-9DC9-31311AFA8842}" dt="2021-08-19T14:33:21.819" v="1909" actId="6549"/>
      <pc:docMkLst>
        <pc:docMk/>
      </pc:docMkLst>
      <pc:sldChg chg="modSp mod">
        <pc:chgData name="Danni Olson" userId="b77f7a1c-6bf9-4c93-a457-03609e1b15d1" providerId="ADAL" clId="{D9972821-DC9C-4951-9DC9-31311AFA8842}" dt="2021-08-19T14:33:04.130" v="1877" actId="20577"/>
        <pc:sldMkLst>
          <pc:docMk/>
          <pc:sldMk cId="4237075247" sldId="256"/>
        </pc:sldMkLst>
        <pc:spChg chg="mod">
          <ac:chgData name="Danni Olson" userId="b77f7a1c-6bf9-4c93-a457-03609e1b15d1" providerId="ADAL" clId="{D9972821-DC9C-4951-9DC9-31311AFA8842}" dt="2021-08-19T14:33:04.130" v="1877" actId="20577"/>
          <ac:spMkLst>
            <pc:docMk/>
            <pc:sldMk cId="4237075247" sldId="256"/>
            <ac:spMk id="6" creationId="{00000000-0000-0000-0000-000000000000}"/>
          </ac:spMkLst>
        </pc:spChg>
      </pc:sldChg>
      <pc:sldChg chg="addSp modSp mod">
        <pc:chgData name="Danni Olson" userId="b77f7a1c-6bf9-4c93-a457-03609e1b15d1" providerId="ADAL" clId="{D9972821-DC9C-4951-9DC9-31311AFA8842}" dt="2021-08-19T14:31:20.327" v="1851" actId="14100"/>
        <pc:sldMkLst>
          <pc:docMk/>
          <pc:sldMk cId="638084195" sldId="261"/>
        </pc:sldMkLst>
        <pc:spChg chg="mod">
          <ac:chgData name="Danni Olson" userId="b77f7a1c-6bf9-4c93-a457-03609e1b15d1" providerId="ADAL" clId="{D9972821-DC9C-4951-9DC9-31311AFA8842}" dt="2021-08-19T14:05:48.691" v="1609" actId="207"/>
          <ac:spMkLst>
            <pc:docMk/>
            <pc:sldMk cId="638084195" sldId="261"/>
            <ac:spMk id="3" creationId="{4F888E48-D403-415D-8941-68C9C96C0B2F}"/>
          </ac:spMkLst>
        </pc:spChg>
        <pc:spChg chg="add mod">
          <ac:chgData name="Danni Olson" userId="b77f7a1c-6bf9-4c93-a457-03609e1b15d1" providerId="ADAL" clId="{D9972821-DC9C-4951-9DC9-31311AFA8842}" dt="2021-08-19T14:31:20.327" v="1851" actId="14100"/>
          <ac:spMkLst>
            <pc:docMk/>
            <pc:sldMk cId="638084195" sldId="261"/>
            <ac:spMk id="4" creationId="{CA33A421-7C00-4FFA-928C-F55B5C8DFC52}"/>
          </ac:spMkLst>
        </pc:spChg>
      </pc:sldChg>
      <pc:sldChg chg="del">
        <pc:chgData name="Danni Olson" userId="b77f7a1c-6bf9-4c93-a457-03609e1b15d1" providerId="ADAL" clId="{D9972821-DC9C-4951-9DC9-31311AFA8842}" dt="2021-08-19T14:05:35.460" v="1608" actId="47"/>
        <pc:sldMkLst>
          <pc:docMk/>
          <pc:sldMk cId="536090767" sldId="273"/>
        </pc:sldMkLst>
      </pc:sldChg>
      <pc:sldChg chg="del">
        <pc:chgData name="Danni Olson" userId="b77f7a1c-6bf9-4c93-a457-03609e1b15d1" providerId="ADAL" clId="{D9972821-DC9C-4951-9DC9-31311AFA8842}" dt="2021-08-05T12:58:31.764" v="30" actId="47"/>
        <pc:sldMkLst>
          <pc:docMk/>
          <pc:sldMk cId="1614039206" sldId="282"/>
        </pc:sldMkLst>
      </pc:sldChg>
      <pc:sldChg chg="del">
        <pc:chgData name="Danni Olson" userId="b77f7a1c-6bf9-4c93-a457-03609e1b15d1" providerId="ADAL" clId="{D9972821-DC9C-4951-9DC9-31311AFA8842}" dt="2021-08-05T12:58:10.030" v="24" actId="47"/>
        <pc:sldMkLst>
          <pc:docMk/>
          <pc:sldMk cId="3372514016" sldId="2957"/>
        </pc:sldMkLst>
      </pc:sldChg>
      <pc:sldChg chg="del">
        <pc:chgData name="Danni Olson" userId="b77f7a1c-6bf9-4c93-a457-03609e1b15d1" providerId="ADAL" clId="{D9972821-DC9C-4951-9DC9-31311AFA8842}" dt="2021-08-19T13:51:16.187" v="1481" actId="47"/>
        <pc:sldMkLst>
          <pc:docMk/>
          <pc:sldMk cId="3359203472" sldId="5754"/>
        </pc:sldMkLst>
      </pc:sldChg>
      <pc:sldChg chg="del">
        <pc:chgData name="Danni Olson" userId="b77f7a1c-6bf9-4c93-a457-03609e1b15d1" providerId="ADAL" clId="{D9972821-DC9C-4951-9DC9-31311AFA8842}" dt="2021-08-05T12:57:46.423" v="5" actId="47"/>
        <pc:sldMkLst>
          <pc:docMk/>
          <pc:sldMk cId="929383253" sldId="10169"/>
        </pc:sldMkLst>
      </pc:sldChg>
      <pc:sldChg chg="del">
        <pc:chgData name="Danni Olson" userId="b77f7a1c-6bf9-4c93-a457-03609e1b15d1" providerId="ADAL" clId="{D9972821-DC9C-4951-9DC9-31311AFA8842}" dt="2021-08-05T12:57:56.013" v="14" actId="47"/>
        <pc:sldMkLst>
          <pc:docMk/>
          <pc:sldMk cId="1406887166" sldId="2076137293"/>
        </pc:sldMkLst>
      </pc:sldChg>
      <pc:sldChg chg="del">
        <pc:chgData name="Danni Olson" userId="b77f7a1c-6bf9-4c93-a457-03609e1b15d1" providerId="ADAL" clId="{D9972821-DC9C-4951-9DC9-31311AFA8842}" dt="2021-08-05T12:57:47.825" v="7" actId="47"/>
        <pc:sldMkLst>
          <pc:docMk/>
          <pc:sldMk cId="2236284840" sldId="2076137617"/>
        </pc:sldMkLst>
      </pc:sldChg>
      <pc:sldChg chg="del">
        <pc:chgData name="Danni Olson" userId="b77f7a1c-6bf9-4c93-a457-03609e1b15d1" providerId="ADAL" clId="{D9972821-DC9C-4951-9DC9-31311AFA8842}" dt="2021-08-05T12:57:47.139" v="6" actId="47"/>
        <pc:sldMkLst>
          <pc:docMk/>
          <pc:sldMk cId="1685077720" sldId="2076138382"/>
        </pc:sldMkLst>
      </pc:sldChg>
      <pc:sldChg chg="del">
        <pc:chgData name="Danni Olson" userId="b77f7a1c-6bf9-4c93-a457-03609e1b15d1" providerId="ADAL" clId="{D9972821-DC9C-4951-9DC9-31311AFA8842}" dt="2021-08-05T12:57:50.751" v="9" actId="47"/>
        <pc:sldMkLst>
          <pc:docMk/>
          <pc:sldMk cId="1810191530" sldId="2076138479"/>
        </pc:sldMkLst>
      </pc:sldChg>
      <pc:sldChg chg="del">
        <pc:chgData name="Danni Olson" userId="b77f7a1c-6bf9-4c93-a457-03609e1b15d1" providerId="ADAL" clId="{D9972821-DC9C-4951-9DC9-31311AFA8842}" dt="2021-08-05T12:57:52.571" v="12" actId="47"/>
        <pc:sldMkLst>
          <pc:docMk/>
          <pc:sldMk cId="1483111983" sldId="2076138485"/>
        </pc:sldMkLst>
      </pc:sldChg>
      <pc:sldChg chg="del">
        <pc:chgData name="Danni Olson" userId="b77f7a1c-6bf9-4c93-a457-03609e1b15d1" providerId="ADAL" clId="{D9972821-DC9C-4951-9DC9-31311AFA8842}" dt="2021-08-05T12:57:56.510" v="15" actId="47"/>
        <pc:sldMkLst>
          <pc:docMk/>
          <pc:sldMk cId="2353370237" sldId="2076138536"/>
        </pc:sldMkLst>
      </pc:sldChg>
      <pc:sldChg chg="del">
        <pc:chgData name="Danni Olson" userId="b77f7a1c-6bf9-4c93-a457-03609e1b15d1" providerId="ADAL" clId="{D9972821-DC9C-4951-9DC9-31311AFA8842}" dt="2021-08-05T12:57:57.016" v="16" actId="47"/>
        <pc:sldMkLst>
          <pc:docMk/>
          <pc:sldMk cId="2146433749" sldId="2076138538"/>
        </pc:sldMkLst>
      </pc:sldChg>
      <pc:sldChg chg="del">
        <pc:chgData name="Danni Olson" userId="b77f7a1c-6bf9-4c93-a457-03609e1b15d1" providerId="ADAL" clId="{D9972821-DC9C-4951-9DC9-31311AFA8842}" dt="2021-08-05T12:57:57.688" v="17" actId="47"/>
        <pc:sldMkLst>
          <pc:docMk/>
          <pc:sldMk cId="154379191" sldId="2076138539"/>
        </pc:sldMkLst>
      </pc:sldChg>
      <pc:sldChg chg="del">
        <pc:chgData name="Danni Olson" userId="b77f7a1c-6bf9-4c93-a457-03609e1b15d1" providerId="ADAL" clId="{D9972821-DC9C-4951-9DC9-31311AFA8842}" dt="2021-08-05T12:57:58.676" v="18" actId="47"/>
        <pc:sldMkLst>
          <pc:docMk/>
          <pc:sldMk cId="1704123029" sldId="2076138540"/>
        </pc:sldMkLst>
      </pc:sldChg>
      <pc:sldChg chg="del">
        <pc:chgData name="Danni Olson" userId="b77f7a1c-6bf9-4c93-a457-03609e1b15d1" providerId="ADAL" clId="{D9972821-DC9C-4951-9DC9-31311AFA8842}" dt="2021-08-05T12:57:59.262" v="19" actId="47"/>
        <pc:sldMkLst>
          <pc:docMk/>
          <pc:sldMk cId="2491051614" sldId="2076138541"/>
        </pc:sldMkLst>
      </pc:sldChg>
      <pc:sldChg chg="del">
        <pc:chgData name="Danni Olson" userId="b77f7a1c-6bf9-4c93-a457-03609e1b15d1" providerId="ADAL" clId="{D9972821-DC9C-4951-9DC9-31311AFA8842}" dt="2021-08-05T12:57:50.281" v="8" actId="47"/>
        <pc:sldMkLst>
          <pc:docMk/>
          <pc:sldMk cId="3523455212" sldId="2076138546"/>
        </pc:sldMkLst>
      </pc:sldChg>
      <pc:sldChg chg="del">
        <pc:chgData name="Danni Olson" userId="b77f7a1c-6bf9-4c93-a457-03609e1b15d1" providerId="ADAL" clId="{D9972821-DC9C-4951-9DC9-31311AFA8842}" dt="2021-08-05T12:58:09.413" v="23" actId="47"/>
        <pc:sldMkLst>
          <pc:docMk/>
          <pc:sldMk cId="2369631709" sldId="2134806063"/>
        </pc:sldMkLst>
      </pc:sldChg>
      <pc:sldChg chg="del">
        <pc:chgData name="Danni Olson" userId="b77f7a1c-6bf9-4c93-a457-03609e1b15d1" providerId="ADAL" clId="{D9972821-DC9C-4951-9DC9-31311AFA8842}" dt="2021-08-05T12:58:00.666" v="21" actId="47"/>
        <pc:sldMkLst>
          <pc:docMk/>
          <pc:sldMk cId="2618097673" sldId="2134806064"/>
        </pc:sldMkLst>
      </pc:sldChg>
      <pc:sldChg chg="del">
        <pc:chgData name="Danni Olson" userId="b77f7a1c-6bf9-4c93-a457-03609e1b15d1" providerId="ADAL" clId="{D9972821-DC9C-4951-9DC9-31311AFA8842}" dt="2021-08-05T12:58:01.414" v="22" actId="47"/>
        <pc:sldMkLst>
          <pc:docMk/>
          <pc:sldMk cId="1709406793" sldId="2134806065"/>
        </pc:sldMkLst>
      </pc:sldChg>
      <pc:sldChg chg="del">
        <pc:chgData name="Danni Olson" userId="b77f7a1c-6bf9-4c93-a457-03609e1b15d1" providerId="ADAL" clId="{D9972821-DC9C-4951-9DC9-31311AFA8842}" dt="2021-08-05T12:57:53.174" v="13" actId="47"/>
        <pc:sldMkLst>
          <pc:docMk/>
          <pc:sldMk cId="628412833" sldId="2134806066"/>
        </pc:sldMkLst>
      </pc:sldChg>
      <pc:sldChg chg="del">
        <pc:chgData name="Danni Olson" userId="b77f7a1c-6bf9-4c93-a457-03609e1b15d1" providerId="ADAL" clId="{D9972821-DC9C-4951-9DC9-31311AFA8842}" dt="2021-08-05T12:58:00.029" v="20" actId="47"/>
        <pc:sldMkLst>
          <pc:docMk/>
          <pc:sldMk cId="3218942262" sldId="2134806067"/>
        </pc:sldMkLst>
      </pc:sldChg>
      <pc:sldChg chg="modSp del mod">
        <pc:chgData name="Danni Olson" userId="b77f7a1c-6bf9-4c93-a457-03609e1b15d1" providerId="ADAL" clId="{D9972821-DC9C-4951-9DC9-31311AFA8842}" dt="2021-08-19T13:51:14.730" v="1480" actId="47"/>
        <pc:sldMkLst>
          <pc:docMk/>
          <pc:sldMk cId="946860378" sldId="2134806068"/>
        </pc:sldMkLst>
        <pc:spChg chg="mod">
          <ac:chgData name="Danni Olson" userId="b77f7a1c-6bf9-4c93-a457-03609e1b15d1" providerId="ADAL" clId="{D9972821-DC9C-4951-9DC9-31311AFA8842}" dt="2021-08-05T12:57:27.217" v="4" actId="6549"/>
          <ac:spMkLst>
            <pc:docMk/>
            <pc:sldMk cId="946860378" sldId="2134806068"/>
            <ac:spMk id="6" creationId="{4760EB94-E1B7-478E-848D-ECF5413DA9C6}"/>
          </ac:spMkLst>
        </pc:spChg>
      </pc:sldChg>
      <pc:sldChg chg="del">
        <pc:chgData name="Danni Olson" userId="b77f7a1c-6bf9-4c93-a457-03609e1b15d1" providerId="ADAL" clId="{D9972821-DC9C-4951-9DC9-31311AFA8842}" dt="2021-08-05T12:57:52.070" v="11" actId="47"/>
        <pc:sldMkLst>
          <pc:docMk/>
          <pc:sldMk cId="4293077723" sldId="2134806078"/>
        </pc:sldMkLst>
      </pc:sldChg>
      <pc:sldChg chg="del">
        <pc:chgData name="Danni Olson" userId="b77f7a1c-6bf9-4c93-a457-03609e1b15d1" providerId="ADAL" clId="{D9972821-DC9C-4951-9DC9-31311AFA8842}" dt="2021-08-05T12:58:12.923" v="29" actId="47"/>
        <pc:sldMkLst>
          <pc:docMk/>
          <pc:sldMk cId="483655726" sldId="2134806080"/>
        </pc:sldMkLst>
      </pc:sldChg>
      <pc:sldChg chg="del">
        <pc:chgData name="Danni Olson" userId="b77f7a1c-6bf9-4c93-a457-03609e1b15d1" providerId="ADAL" clId="{D9972821-DC9C-4951-9DC9-31311AFA8842}" dt="2021-08-05T12:58:10.717" v="25" actId="47"/>
        <pc:sldMkLst>
          <pc:docMk/>
          <pc:sldMk cId="3572777451" sldId="2134806081"/>
        </pc:sldMkLst>
      </pc:sldChg>
      <pc:sldChg chg="del">
        <pc:chgData name="Danni Olson" userId="b77f7a1c-6bf9-4c93-a457-03609e1b15d1" providerId="ADAL" clId="{D9972821-DC9C-4951-9DC9-31311AFA8842}" dt="2021-08-05T12:58:11.269" v="26" actId="47"/>
        <pc:sldMkLst>
          <pc:docMk/>
          <pc:sldMk cId="3810402558" sldId="2134806082"/>
        </pc:sldMkLst>
      </pc:sldChg>
      <pc:sldChg chg="del">
        <pc:chgData name="Danni Olson" userId="b77f7a1c-6bf9-4c93-a457-03609e1b15d1" providerId="ADAL" clId="{D9972821-DC9C-4951-9DC9-31311AFA8842}" dt="2021-08-05T12:58:11.812" v="27" actId="47"/>
        <pc:sldMkLst>
          <pc:docMk/>
          <pc:sldMk cId="2319845858" sldId="2134806083"/>
        </pc:sldMkLst>
      </pc:sldChg>
      <pc:sldChg chg="del">
        <pc:chgData name="Danni Olson" userId="b77f7a1c-6bf9-4c93-a457-03609e1b15d1" providerId="ADAL" clId="{D9972821-DC9C-4951-9DC9-31311AFA8842}" dt="2021-08-05T12:58:12.337" v="28" actId="47"/>
        <pc:sldMkLst>
          <pc:docMk/>
          <pc:sldMk cId="2235863825" sldId="2134806084"/>
        </pc:sldMkLst>
      </pc:sldChg>
      <pc:sldChg chg="del">
        <pc:chgData name="Danni Olson" userId="b77f7a1c-6bf9-4c93-a457-03609e1b15d1" providerId="ADAL" clId="{D9972821-DC9C-4951-9DC9-31311AFA8842}" dt="2021-08-05T12:57:51.426" v="10" actId="47"/>
        <pc:sldMkLst>
          <pc:docMk/>
          <pc:sldMk cId="25058326" sldId="2134806085"/>
        </pc:sldMkLst>
      </pc:sldChg>
      <pc:sldChg chg="del">
        <pc:chgData name="Danni Olson" userId="b77f7a1c-6bf9-4c93-a457-03609e1b15d1" providerId="ADAL" clId="{D9972821-DC9C-4951-9DC9-31311AFA8842}" dt="2021-08-19T14:06:50.567" v="1616" actId="47"/>
        <pc:sldMkLst>
          <pc:docMk/>
          <pc:sldMk cId="3487956622" sldId="2134806099"/>
        </pc:sldMkLst>
      </pc:sldChg>
      <pc:sldChg chg="ord">
        <pc:chgData name="Danni Olson" userId="b77f7a1c-6bf9-4c93-a457-03609e1b15d1" providerId="ADAL" clId="{D9972821-DC9C-4951-9DC9-31311AFA8842}" dt="2021-08-19T14:26:42.348" v="1826"/>
        <pc:sldMkLst>
          <pc:docMk/>
          <pc:sldMk cId="535072776" sldId="2134806100"/>
        </pc:sldMkLst>
      </pc:sldChg>
      <pc:sldChg chg="del">
        <pc:chgData name="Danni Olson" userId="b77f7a1c-6bf9-4c93-a457-03609e1b15d1" providerId="ADAL" clId="{D9972821-DC9C-4951-9DC9-31311AFA8842}" dt="2021-08-19T14:06:48.699" v="1615" actId="47"/>
        <pc:sldMkLst>
          <pc:docMk/>
          <pc:sldMk cId="2210855528" sldId="2134806101"/>
        </pc:sldMkLst>
      </pc:sldChg>
      <pc:sldChg chg="addSp modSp mod">
        <pc:chgData name="Danni Olson" userId="b77f7a1c-6bf9-4c93-a457-03609e1b15d1" providerId="ADAL" clId="{D9972821-DC9C-4951-9DC9-31311AFA8842}" dt="2021-08-19T14:06:23.715" v="1612" actId="208"/>
        <pc:sldMkLst>
          <pc:docMk/>
          <pc:sldMk cId="1109280605" sldId="2134806102"/>
        </pc:sldMkLst>
        <pc:spChg chg="add mod">
          <ac:chgData name="Danni Olson" userId="b77f7a1c-6bf9-4c93-a457-03609e1b15d1" providerId="ADAL" clId="{D9972821-DC9C-4951-9DC9-31311AFA8842}" dt="2021-08-19T14:06:23.715" v="1612" actId="208"/>
          <ac:spMkLst>
            <pc:docMk/>
            <pc:sldMk cId="1109280605" sldId="2134806102"/>
            <ac:spMk id="3" creationId="{0432C987-3D99-43F0-8EED-005C427DBB4F}"/>
          </ac:spMkLst>
        </pc:spChg>
      </pc:sldChg>
      <pc:sldChg chg="del">
        <pc:chgData name="Danni Olson" userId="b77f7a1c-6bf9-4c93-a457-03609e1b15d1" providerId="ADAL" clId="{D9972821-DC9C-4951-9DC9-31311AFA8842}" dt="2021-08-19T14:06:45.784" v="1613" actId="47"/>
        <pc:sldMkLst>
          <pc:docMk/>
          <pc:sldMk cId="2769994205" sldId="2134806103"/>
        </pc:sldMkLst>
      </pc:sldChg>
      <pc:sldChg chg="del">
        <pc:chgData name="Danni Olson" userId="b77f7a1c-6bf9-4c93-a457-03609e1b15d1" providerId="ADAL" clId="{D9972821-DC9C-4951-9DC9-31311AFA8842}" dt="2021-08-19T14:06:46.628" v="1614" actId="47"/>
        <pc:sldMkLst>
          <pc:docMk/>
          <pc:sldMk cId="1764968756" sldId="2134806104"/>
        </pc:sldMkLst>
      </pc:sldChg>
      <pc:sldChg chg="ord">
        <pc:chgData name="Danni Olson" userId="b77f7a1c-6bf9-4c93-a457-03609e1b15d1" providerId="ADAL" clId="{D9972821-DC9C-4951-9DC9-31311AFA8842}" dt="2021-08-19T14:26:42.348" v="1826"/>
        <pc:sldMkLst>
          <pc:docMk/>
          <pc:sldMk cId="3322116686" sldId="2134806106"/>
        </pc:sldMkLst>
      </pc:sldChg>
      <pc:sldChg chg="del">
        <pc:chgData name="Danni Olson" userId="b77f7a1c-6bf9-4c93-a457-03609e1b15d1" providerId="ADAL" clId="{D9972821-DC9C-4951-9DC9-31311AFA8842}" dt="2021-08-19T13:51:17.736" v="1482" actId="47"/>
        <pc:sldMkLst>
          <pc:docMk/>
          <pc:sldMk cId="881537687" sldId="2134806107"/>
        </pc:sldMkLst>
      </pc:sldChg>
      <pc:sldChg chg="modSp new mod modTransition modClrScheme chgLayout">
        <pc:chgData name="Danni Olson" userId="b77f7a1c-6bf9-4c93-a457-03609e1b15d1" providerId="ADAL" clId="{D9972821-DC9C-4951-9DC9-31311AFA8842}" dt="2021-08-19T14:33:21.819" v="1909" actId="6549"/>
        <pc:sldMkLst>
          <pc:docMk/>
          <pc:sldMk cId="1937626893" sldId="2134806110"/>
        </pc:sldMkLst>
        <pc:spChg chg="mod">
          <ac:chgData name="Danni Olson" userId="b77f7a1c-6bf9-4c93-a457-03609e1b15d1" providerId="ADAL" clId="{D9972821-DC9C-4951-9DC9-31311AFA8842}" dt="2021-08-19T14:33:21.819" v="1909" actId="6549"/>
          <ac:spMkLst>
            <pc:docMk/>
            <pc:sldMk cId="1937626893" sldId="2134806110"/>
            <ac:spMk id="2" creationId="{9AD1D905-6CCC-46F3-A724-0511EFF74482}"/>
          </ac:spMkLst>
        </pc:spChg>
        <pc:spChg chg="mod">
          <ac:chgData name="Danni Olson" userId="b77f7a1c-6bf9-4c93-a457-03609e1b15d1" providerId="ADAL" clId="{D9972821-DC9C-4951-9DC9-31311AFA8842}" dt="2021-08-19T14:26:56.297" v="1827" actId="12"/>
          <ac:spMkLst>
            <pc:docMk/>
            <pc:sldMk cId="1937626893" sldId="2134806110"/>
            <ac:spMk id="3" creationId="{6E97C7F7-073F-4D58-AAE3-09B39C835ABF}"/>
          </ac:spMkLst>
        </pc:spChg>
        <pc:spChg chg="mod">
          <ac:chgData name="Danni Olson" userId="b77f7a1c-6bf9-4c93-a457-03609e1b15d1" providerId="ADAL" clId="{D9972821-DC9C-4951-9DC9-31311AFA8842}" dt="2021-08-19T14:07:26.415" v="1619" actId="26606"/>
          <ac:spMkLst>
            <pc:docMk/>
            <pc:sldMk cId="1937626893" sldId="2134806110"/>
            <ac:spMk id="4" creationId="{70D027B7-6FBD-44FC-9946-5D112AE9782D}"/>
          </ac:spMkLst>
        </pc:spChg>
      </pc:sldChg>
      <pc:sldChg chg="addSp delSp modSp new mod">
        <pc:chgData name="Danni Olson" userId="b77f7a1c-6bf9-4c93-a457-03609e1b15d1" providerId="ADAL" clId="{D9972821-DC9C-4951-9DC9-31311AFA8842}" dt="2021-08-19T13:14:45.334" v="698" actId="1076"/>
        <pc:sldMkLst>
          <pc:docMk/>
          <pc:sldMk cId="246102264" sldId="2134806111"/>
        </pc:sldMkLst>
        <pc:spChg chg="del">
          <ac:chgData name="Danni Olson" userId="b77f7a1c-6bf9-4c93-a457-03609e1b15d1" providerId="ADAL" clId="{D9972821-DC9C-4951-9DC9-31311AFA8842}" dt="2021-08-19T12:25:58.830" v="422" actId="478"/>
          <ac:spMkLst>
            <pc:docMk/>
            <pc:sldMk cId="246102264" sldId="2134806111"/>
            <ac:spMk id="2" creationId="{B44C5DFD-AF25-4A84-8A48-0A75C770B130}"/>
          </ac:spMkLst>
        </pc:spChg>
        <pc:spChg chg="del">
          <ac:chgData name="Danni Olson" userId="b77f7a1c-6bf9-4c93-a457-03609e1b15d1" providerId="ADAL" clId="{D9972821-DC9C-4951-9DC9-31311AFA8842}" dt="2021-08-19T12:25:54.421" v="421" actId="478"/>
          <ac:spMkLst>
            <pc:docMk/>
            <pc:sldMk cId="246102264" sldId="2134806111"/>
            <ac:spMk id="3" creationId="{907189E6-ED2C-4EC1-A3E3-D18AF6C74BD3}"/>
          </ac:spMkLst>
        </pc:spChg>
        <pc:spChg chg="add mod">
          <ac:chgData name="Danni Olson" userId="b77f7a1c-6bf9-4c93-a457-03609e1b15d1" providerId="ADAL" clId="{D9972821-DC9C-4951-9DC9-31311AFA8842}" dt="2021-08-19T12:31:34.268" v="461" actId="1076"/>
          <ac:spMkLst>
            <pc:docMk/>
            <pc:sldMk cId="246102264" sldId="2134806111"/>
            <ac:spMk id="9" creationId="{259E1F98-B3F1-4C02-9406-A7B4E6EEE9CD}"/>
          </ac:spMkLst>
        </pc:spChg>
        <pc:spChg chg="add mod">
          <ac:chgData name="Danni Olson" userId="b77f7a1c-6bf9-4c93-a457-03609e1b15d1" providerId="ADAL" clId="{D9972821-DC9C-4951-9DC9-31311AFA8842}" dt="2021-08-19T12:35:25.895" v="496" actId="1076"/>
          <ac:spMkLst>
            <pc:docMk/>
            <pc:sldMk cId="246102264" sldId="2134806111"/>
            <ac:spMk id="13" creationId="{3686D76F-06AE-490D-94D3-0794E9971AE8}"/>
          </ac:spMkLst>
        </pc:spChg>
        <pc:spChg chg="add mod">
          <ac:chgData name="Danni Olson" userId="b77f7a1c-6bf9-4c93-a457-03609e1b15d1" providerId="ADAL" clId="{D9972821-DC9C-4951-9DC9-31311AFA8842}" dt="2021-08-19T12:36:11.726" v="506" actId="1076"/>
          <ac:spMkLst>
            <pc:docMk/>
            <pc:sldMk cId="246102264" sldId="2134806111"/>
            <ac:spMk id="16" creationId="{5096311F-E7A2-4740-9F7E-B8782BA49617}"/>
          </ac:spMkLst>
        </pc:spChg>
        <pc:spChg chg="add mod">
          <ac:chgData name="Danni Olson" userId="b77f7a1c-6bf9-4c93-a457-03609e1b15d1" providerId="ADAL" clId="{D9972821-DC9C-4951-9DC9-31311AFA8842}" dt="2021-08-19T12:37:12.313" v="519" actId="1076"/>
          <ac:spMkLst>
            <pc:docMk/>
            <pc:sldMk cId="246102264" sldId="2134806111"/>
            <ac:spMk id="19" creationId="{462EDFDF-1610-41ED-89C9-FAB0EBE9C250}"/>
          </ac:spMkLst>
        </pc:spChg>
        <pc:spChg chg="add del mod">
          <ac:chgData name="Danni Olson" userId="b77f7a1c-6bf9-4c93-a457-03609e1b15d1" providerId="ADAL" clId="{D9972821-DC9C-4951-9DC9-31311AFA8842}" dt="2021-08-19T12:39:42.988" v="548" actId="478"/>
          <ac:spMkLst>
            <pc:docMk/>
            <pc:sldMk cId="246102264" sldId="2134806111"/>
            <ac:spMk id="23" creationId="{83EB1780-F37A-448A-BFF9-ADE85430AD9D}"/>
          </ac:spMkLst>
        </pc:spChg>
        <pc:spChg chg="add del mod">
          <ac:chgData name="Danni Olson" userId="b77f7a1c-6bf9-4c93-a457-03609e1b15d1" providerId="ADAL" clId="{D9972821-DC9C-4951-9DC9-31311AFA8842}" dt="2021-08-19T12:39:42.155" v="547" actId="478"/>
          <ac:spMkLst>
            <pc:docMk/>
            <pc:sldMk cId="246102264" sldId="2134806111"/>
            <ac:spMk id="24" creationId="{F50F206B-00F2-4151-8A80-6CB56176A22F}"/>
          </ac:spMkLst>
        </pc:spChg>
        <pc:spChg chg="add mod">
          <ac:chgData name="Danni Olson" userId="b77f7a1c-6bf9-4c93-a457-03609e1b15d1" providerId="ADAL" clId="{D9972821-DC9C-4951-9DC9-31311AFA8842}" dt="2021-08-19T12:46:30.668" v="583" actId="14100"/>
          <ac:spMkLst>
            <pc:docMk/>
            <pc:sldMk cId="246102264" sldId="2134806111"/>
            <ac:spMk id="25" creationId="{46605C88-FE45-4F73-BBEB-6F0CF75A4450}"/>
          </ac:spMkLst>
        </pc:spChg>
        <pc:spChg chg="add mod">
          <ac:chgData name="Danni Olson" userId="b77f7a1c-6bf9-4c93-a457-03609e1b15d1" providerId="ADAL" clId="{D9972821-DC9C-4951-9DC9-31311AFA8842}" dt="2021-08-19T12:44:58.385" v="574" actId="1076"/>
          <ac:spMkLst>
            <pc:docMk/>
            <pc:sldMk cId="246102264" sldId="2134806111"/>
            <ac:spMk id="26" creationId="{13D46FB8-EF30-4C72-849C-7EBE57FCD7E8}"/>
          </ac:spMkLst>
        </pc:spChg>
        <pc:spChg chg="add mod">
          <ac:chgData name="Danni Olson" userId="b77f7a1c-6bf9-4c93-a457-03609e1b15d1" providerId="ADAL" clId="{D9972821-DC9C-4951-9DC9-31311AFA8842}" dt="2021-08-19T12:41:41.142" v="570" actId="207"/>
          <ac:spMkLst>
            <pc:docMk/>
            <pc:sldMk cId="246102264" sldId="2134806111"/>
            <ac:spMk id="27" creationId="{3A800723-679A-487B-A4FB-0E15481E47E3}"/>
          </ac:spMkLst>
        </pc:spChg>
        <pc:spChg chg="add mod">
          <ac:chgData name="Danni Olson" userId="b77f7a1c-6bf9-4c93-a457-03609e1b15d1" providerId="ADAL" clId="{D9972821-DC9C-4951-9DC9-31311AFA8842}" dt="2021-08-19T12:41:46.373" v="571" actId="207"/>
          <ac:spMkLst>
            <pc:docMk/>
            <pc:sldMk cId="246102264" sldId="2134806111"/>
            <ac:spMk id="28" creationId="{44F5E215-7D5D-4E9D-A5EC-69B497820C16}"/>
          </ac:spMkLst>
        </pc:spChg>
        <pc:spChg chg="add mod">
          <ac:chgData name="Danni Olson" userId="b77f7a1c-6bf9-4c93-a457-03609e1b15d1" providerId="ADAL" clId="{D9972821-DC9C-4951-9DC9-31311AFA8842}" dt="2021-08-19T12:47:00.553" v="599" actId="403"/>
          <ac:spMkLst>
            <pc:docMk/>
            <pc:sldMk cId="246102264" sldId="2134806111"/>
            <ac:spMk id="31" creationId="{2CBA226A-8B1F-4A1A-8C41-71F47B87C50C}"/>
          </ac:spMkLst>
        </pc:spChg>
        <pc:spChg chg="add mod">
          <ac:chgData name="Danni Olson" userId="b77f7a1c-6bf9-4c93-a457-03609e1b15d1" providerId="ADAL" clId="{D9972821-DC9C-4951-9DC9-31311AFA8842}" dt="2021-08-19T12:47:30.123" v="603" actId="1076"/>
          <ac:spMkLst>
            <pc:docMk/>
            <pc:sldMk cId="246102264" sldId="2134806111"/>
            <ac:spMk id="33" creationId="{EE5CA99B-7E38-4AD5-AE8A-C8BEF35C9F63}"/>
          </ac:spMkLst>
        </pc:spChg>
        <pc:spChg chg="add mod">
          <ac:chgData name="Danni Olson" userId="b77f7a1c-6bf9-4c93-a457-03609e1b15d1" providerId="ADAL" clId="{D9972821-DC9C-4951-9DC9-31311AFA8842}" dt="2021-08-19T12:47:50.457" v="607" actId="207"/>
          <ac:spMkLst>
            <pc:docMk/>
            <pc:sldMk cId="246102264" sldId="2134806111"/>
            <ac:spMk id="34" creationId="{9B5BFB57-1647-4CF5-AA7F-3DC6E8E80314}"/>
          </ac:spMkLst>
        </pc:spChg>
        <pc:spChg chg="add mod">
          <ac:chgData name="Danni Olson" userId="b77f7a1c-6bf9-4c93-a457-03609e1b15d1" providerId="ADAL" clId="{D9972821-DC9C-4951-9DC9-31311AFA8842}" dt="2021-08-19T13:14:45.334" v="698" actId="1076"/>
          <ac:spMkLst>
            <pc:docMk/>
            <pc:sldMk cId="246102264" sldId="2134806111"/>
            <ac:spMk id="36" creationId="{65C2D17B-F499-4D89-A358-6E4D44DCA5E6}"/>
          </ac:spMkLst>
        </pc:spChg>
        <pc:grpChg chg="add mod">
          <ac:chgData name="Danni Olson" userId="b77f7a1c-6bf9-4c93-a457-03609e1b15d1" providerId="ADAL" clId="{D9972821-DC9C-4951-9DC9-31311AFA8842}" dt="2021-08-19T12:40:12.014" v="556" actId="1076"/>
          <ac:grpSpMkLst>
            <pc:docMk/>
            <pc:sldMk cId="246102264" sldId="2134806111"/>
            <ac:grpSpMk id="10" creationId="{D81B0CCD-F1B2-4A3C-8C3C-381F223D7297}"/>
          </ac:grpSpMkLst>
        </pc:grpChg>
        <pc:grpChg chg="add mod">
          <ac:chgData name="Danni Olson" userId="b77f7a1c-6bf9-4c93-a457-03609e1b15d1" providerId="ADAL" clId="{D9972821-DC9C-4951-9DC9-31311AFA8842}" dt="2021-08-19T12:37:41.049" v="523" actId="1076"/>
          <ac:grpSpMkLst>
            <pc:docMk/>
            <pc:sldMk cId="246102264" sldId="2134806111"/>
            <ac:grpSpMk id="20" creationId="{FBE0CBC5-71EE-461C-8EEA-DC1997C31CCA}"/>
          </ac:grpSpMkLst>
        </pc:grpChg>
        <pc:grpChg chg="add mod">
          <ac:chgData name="Danni Olson" userId="b77f7a1c-6bf9-4c93-a457-03609e1b15d1" providerId="ADAL" clId="{D9972821-DC9C-4951-9DC9-31311AFA8842}" dt="2021-08-19T12:46:22.902" v="581" actId="1076"/>
          <ac:grpSpMkLst>
            <pc:docMk/>
            <pc:sldMk cId="246102264" sldId="2134806111"/>
            <ac:grpSpMk id="21" creationId="{24218146-C2DA-48B9-8446-498CDDD2D55E}"/>
          </ac:grpSpMkLst>
        </pc:grpChg>
        <pc:grpChg chg="add mod">
          <ac:chgData name="Danni Olson" userId="b77f7a1c-6bf9-4c93-a457-03609e1b15d1" providerId="ADAL" clId="{D9972821-DC9C-4951-9DC9-31311AFA8842}" dt="2021-08-19T12:40:53.770" v="562" actId="1076"/>
          <ac:grpSpMkLst>
            <pc:docMk/>
            <pc:sldMk cId="246102264" sldId="2134806111"/>
            <ac:grpSpMk id="22" creationId="{7FCDCD97-543D-4BFF-9EEE-2E016DB55DE4}"/>
          </ac:grpSpMkLst>
        </pc:grpChg>
        <pc:grpChg chg="add mod">
          <ac:chgData name="Danni Olson" userId="b77f7a1c-6bf9-4c93-a457-03609e1b15d1" providerId="ADAL" clId="{D9972821-DC9C-4951-9DC9-31311AFA8842}" dt="2021-08-19T12:47:37.278" v="604" actId="1076"/>
          <ac:grpSpMkLst>
            <pc:docMk/>
            <pc:sldMk cId="246102264" sldId="2134806111"/>
            <ac:grpSpMk id="32" creationId="{098B678D-9522-4281-80AB-B93F70695A51}"/>
          </ac:grpSpMkLst>
        </pc:grpChg>
        <pc:picChg chg="add mod">
          <ac:chgData name="Danni Olson" userId="b77f7a1c-6bf9-4c93-a457-03609e1b15d1" providerId="ADAL" clId="{D9972821-DC9C-4951-9DC9-31311AFA8842}" dt="2021-08-19T12:40:49.921" v="561" actId="1076"/>
          <ac:picMkLst>
            <pc:docMk/>
            <pc:sldMk cId="246102264" sldId="2134806111"/>
            <ac:picMk id="6" creationId="{C89422C3-52C3-4B9A-94DA-7AB516F4D47D}"/>
          </ac:picMkLst>
        </pc:picChg>
        <pc:picChg chg="add mod">
          <ac:chgData name="Danni Olson" userId="b77f7a1c-6bf9-4c93-a457-03609e1b15d1" providerId="ADAL" clId="{D9972821-DC9C-4951-9DC9-31311AFA8842}" dt="2021-08-19T12:31:04.048" v="429" actId="14100"/>
          <ac:picMkLst>
            <pc:docMk/>
            <pc:sldMk cId="246102264" sldId="2134806111"/>
            <ac:picMk id="8" creationId="{B8505231-1950-4182-9BB2-19A7DF5EED88}"/>
          </ac:picMkLst>
        </pc:picChg>
        <pc:picChg chg="add mod">
          <ac:chgData name="Danni Olson" userId="b77f7a1c-6bf9-4c93-a457-03609e1b15d1" providerId="ADAL" clId="{D9972821-DC9C-4951-9DC9-31311AFA8842}" dt="2021-08-19T12:35:21.897" v="495" actId="1076"/>
          <ac:picMkLst>
            <pc:docMk/>
            <pc:sldMk cId="246102264" sldId="2134806111"/>
            <ac:picMk id="12" creationId="{7349336E-2165-45E4-999B-91C9980AA724}"/>
          </ac:picMkLst>
        </pc:picChg>
        <pc:picChg chg="add mod">
          <ac:chgData name="Danni Olson" userId="b77f7a1c-6bf9-4c93-a457-03609e1b15d1" providerId="ADAL" clId="{D9972821-DC9C-4951-9DC9-31311AFA8842}" dt="2021-08-19T12:35:39.500" v="499" actId="14100"/>
          <ac:picMkLst>
            <pc:docMk/>
            <pc:sldMk cId="246102264" sldId="2134806111"/>
            <ac:picMk id="15" creationId="{13A6C3F0-FD7C-4803-ADDC-7EE192E2A84E}"/>
          </ac:picMkLst>
        </pc:picChg>
        <pc:picChg chg="add mod">
          <ac:chgData name="Danni Olson" userId="b77f7a1c-6bf9-4c93-a457-03609e1b15d1" providerId="ADAL" clId="{D9972821-DC9C-4951-9DC9-31311AFA8842}" dt="2021-08-19T12:36:54.036" v="511" actId="1076"/>
          <ac:picMkLst>
            <pc:docMk/>
            <pc:sldMk cId="246102264" sldId="2134806111"/>
            <ac:picMk id="18" creationId="{7785B0A8-C41E-4138-9E7A-E057DCA56FB9}"/>
          </ac:picMkLst>
        </pc:picChg>
        <pc:picChg chg="add mod">
          <ac:chgData name="Danni Olson" userId="b77f7a1c-6bf9-4c93-a457-03609e1b15d1" providerId="ADAL" clId="{D9972821-DC9C-4951-9DC9-31311AFA8842}" dt="2021-08-19T12:46:38.413" v="586" actId="1076"/>
          <ac:picMkLst>
            <pc:docMk/>
            <pc:sldMk cId="246102264" sldId="2134806111"/>
            <ac:picMk id="30" creationId="{CEE4B094-BC42-45CD-A592-CDEABD6194D1}"/>
          </ac:picMkLst>
        </pc:picChg>
      </pc:sldChg>
      <pc:sldChg chg="addSp delSp modSp new mod">
        <pc:chgData name="Danni Olson" userId="b77f7a1c-6bf9-4c93-a457-03609e1b15d1" providerId="ADAL" clId="{D9972821-DC9C-4951-9DC9-31311AFA8842}" dt="2021-08-19T14:28:50.948" v="1835" actId="20577"/>
        <pc:sldMkLst>
          <pc:docMk/>
          <pc:sldMk cId="1273662593" sldId="2134806112"/>
        </pc:sldMkLst>
        <pc:spChg chg="del">
          <ac:chgData name="Danni Olson" userId="b77f7a1c-6bf9-4c93-a457-03609e1b15d1" providerId="ADAL" clId="{D9972821-DC9C-4951-9DC9-31311AFA8842}" dt="2021-08-19T13:01:18.401" v="610" actId="478"/>
          <ac:spMkLst>
            <pc:docMk/>
            <pc:sldMk cId="1273662593" sldId="2134806112"/>
            <ac:spMk id="2" creationId="{6DB438FE-2A34-41FF-A08B-264F1697C8C5}"/>
          </ac:spMkLst>
        </pc:spChg>
        <pc:spChg chg="del">
          <ac:chgData name="Danni Olson" userId="b77f7a1c-6bf9-4c93-a457-03609e1b15d1" providerId="ADAL" clId="{D9972821-DC9C-4951-9DC9-31311AFA8842}" dt="2021-08-19T13:01:15.694" v="609" actId="478"/>
          <ac:spMkLst>
            <pc:docMk/>
            <pc:sldMk cId="1273662593" sldId="2134806112"/>
            <ac:spMk id="3" creationId="{E4CDC8DC-A08E-4199-B04E-263E0E43A17B}"/>
          </ac:spMkLst>
        </pc:spChg>
        <pc:spChg chg="add mod">
          <ac:chgData name="Danni Olson" userId="b77f7a1c-6bf9-4c93-a457-03609e1b15d1" providerId="ADAL" clId="{D9972821-DC9C-4951-9DC9-31311AFA8842}" dt="2021-08-19T13:14:26.558" v="695" actId="207"/>
          <ac:spMkLst>
            <pc:docMk/>
            <pc:sldMk cId="1273662593" sldId="2134806112"/>
            <ac:spMk id="12" creationId="{36CEC5A9-53E9-430E-A2CF-D438C940B046}"/>
          </ac:spMkLst>
        </pc:spChg>
        <pc:spChg chg="add mod">
          <ac:chgData name="Danni Olson" userId="b77f7a1c-6bf9-4c93-a457-03609e1b15d1" providerId="ADAL" clId="{D9972821-DC9C-4951-9DC9-31311AFA8842}" dt="2021-08-19T14:28:50.948" v="1835" actId="20577"/>
          <ac:spMkLst>
            <pc:docMk/>
            <pc:sldMk cId="1273662593" sldId="2134806112"/>
            <ac:spMk id="14" creationId="{925474C2-6036-499B-BFD7-BE6B958F9DDF}"/>
          </ac:spMkLst>
        </pc:spChg>
        <pc:picChg chg="add mod">
          <ac:chgData name="Danni Olson" userId="b77f7a1c-6bf9-4c93-a457-03609e1b15d1" providerId="ADAL" clId="{D9972821-DC9C-4951-9DC9-31311AFA8842}" dt="2021-08-19T14:28:40.334" v="1833" actId="1076"/>
          <ac:picMkLst>
            <pc:docMk/>
            <pc:sldMk cId="1273662593" sldId="2134806112"/>
            <ac:picMk id="6" creationId="{B59E499A-47B7-49D0-B21C-E4558A10066A}"/>
          </ac:picMkLst>
        </pc:picChg>
        <pc:picChg chg="add mod">
          <ac:chgData name="Danni Olson" userId="b77f7a1c-6bf9-4c93-a457-03609e1b15d1" providerId="ADAL" clId="{D9972821-DC9C-4951-9DC9-31311AFA8842}" dt="2021-08-19T13:02:18.344" v="622" actId="14100"/>
          <ac:picMkLst>
            <pc:docMk/>
            <pc:sldMk cId="1273662593" sldId="2134806112"/>
            <ac:picMk id="8" creationId="{B7CD5CF4-07A9-4119-BD05-98980A92EC9B}"/>
          </ac:picMkLst>
        </pc:picChg>
        <pc:picChg chg="add mod">
          <ac:chgData name="Danni Olson" userId="b77f7a1c-6bf9-4c93-a457-03609e1b15d1" providerId="ADAL" clId="{D9972821-DC9C-4951-9DC9-31311AFA8842}" dt="2021-08-19T13:04:02.986" v="633" actId="1076"/>
          <ac:picMkLst>
            <pc:docMk/>
            <pc:sldMk cId="1273662593" sldId="2134806112"/>
            <ac:picMk id="10" creationId="{1997DC9E-F916-4AE2-80BD-BD529368E7E2}"/>
          </ac:picMkLst>
        </pc:picChg>
      </pc:sldChg>
      <pc:sldChg chg="addSp delSp modSp new mod">
        <pc:chgData name="Danni Olson" userId="b77f7a1c-6bf9-4c93-a457-03609e1b15d1" providerId="ADAL" clId="{D9972821-DC9C-4951-9DC9-31311AFA8842}" dt="2021-08-19T14:29:26.162" v="1840" actId="14100"/>
        <pc:sldMkLst>
          <pc:docMk/>
          <pc:sldMk cId="3060924886" sldId="2134806113"/>
        </pc:sldMkLst>
        <pc:spChg chg="del">
          <ac:chgData name="Danni Olson" userId="b77f7a1c-6bf9-4c93-a457-03609e1b15d1" providerId="ADAL" clId="{D9972821-DC9C-4951-9DC9-31311AFA8842}" dt="2021-08-19T13:07:10.107" v="636" actId="478"/>
          <ac:spMkLst>
            <pc:docMk/>
            <pc:sldMk cId="3060924886" sldId="2134806113"/>
            <ac:spMk id="2" creationId="{F11B4E80-29F1-4BF3-B9FE-315201B54D1F}"/>
          </ac:spMkLst>
        </pc:spChg>
        <pc:spChg chg="del">
          <ac:chgData name="Danni Olson" userId="b77f7a1c-6bf9-4c93-a457-03609e1b15d1" providerId="ADAL" clId="{D9972821-DC9C-4951-9DC9-31311AFA8842}" dt="2021-08-19T13:07:08.656" v="635" actId="478"/>
          <ac:spMkLst>
            <pc:docMk/>
            <pc:sldMk cId="3060924886" sldId="2134806113"/>
            <ac:spMk id="3" creationId="{C831F59E-89C4-47BB-9E94-1FEC1EA69A00}"/>
          </ac:spMkLst>
        </pc:spChg>
        <pc:spChg chg="mod">
          <ac:chgData name="Danni Olson" userId="b77f7a1c-6bf9-4c93-a457-03609e1b15d1" providerId="ADAL" clId="{D9972821-DC9C-4951-9DC9-31311AFA8842}" dt="2021-08-19T13:07:37.390" v="644"/>
          <ac:spMkLst>
            <pc:docMk/>
            <pc:sldMk cId="3060924886" sldId="2134806113"/>
            <ac:spMk id="9" creationId="{0B7FE0E0-3D09-4F23-82B3-6E189B0E3E3D}"/>
          </ac:spMkLst>
        </pc:spChg>
        <pc:spChg chg="add mod">
          <ac:chgData name="Danni Olson" userId="b77f7a1c-6bf9-4c93-a457-03609e1b15d1" providerId="ADAL" clId="{D9972821-DC9C-4951-9DC9-31311AFA8842}" dt="2021-08-19T13:11:58.086" v="674" actId="1076"/>
          <ac:spMkLst>
            <pc:docMk/>
            <pc:sldMk cId="3060924886" sldId="2134806113"/>
            <ac:spMk id="11" creationId="{E9B6EF58-1A08-4F73-8255-47E29CC0575C}"/>
          </ac:spMkLst>
        </pc:spChg>
        <pc:spChg chg="mod">
          <ac:chgData name="Danni Olson" userId="b77f7a1c-6bf9-4c93-a457-03609e1b15d1" providerId="ADAL" clId="{D9972821-DC9C-4951-9DC9-31311AFA8842}" dt="2021-08-19T13:09:26.587" v="656"/>
          <ac:spMkLst>
            <pc:docMk/>
            <pc:sldMk cId="3060924886" sldId="2134806113"/>
            <ac:spMk id="16" creationId="{702EDB3E-33EB-4FD3-B9A8-0EBC95989BCF}"/>
          </ac:spMkLst>
        </pc:spChg>
        <pc:spChg chg="add mod">
          <ac:chgData name="Danni Olson" userId="b77f7a1c-6bf9-4c93-a457-03609e1b15d1" providerId="ADAL" clId="{D9972821-DC9C-4951-9DC9-31311AFA8842}" dt="2021-08-19T13:09:39.405" v="659" actId="1076"/>
          <ac:spMkLst>
            <pc:docMk/>
            <pc:sldMk cId="3060924886" sldId="2134806113"/>
            <ac:spMk id="17" creationId="{B297149E-B62D-4C5F-BD04-01515FD9754C}"/>
          </ac:spMkLst>
        </pc:spChg>
        <pc:spChg chg="mod">
          <ac:chgData name="Danni Olson" userId="b77f7a1c-6bf9-4c93-a457-03609e1b15d1" providerId="ADAL" clId="{D9972821-DC9C-4951-9DC9-31311AFA8842}" dt="2021-08-19T13:10:54.351" v="666"/>
          <ac:spMkLst>
            <pc:docMk/>
            <pc:sldMk cId="3060924886" sldId="2134806113"/>
            <ac:spMk id="22" creationId="{D371841B-85D4-4FE7-943A-B87E04EC324D}"/>
          </ac:spMkLst>
        </pc:spChg>
        <pc:spChg chg="add mod">
          <ac:chgData name="Danni Olson" userId="b77f7a1c-6bf9-4c93-a457-03609e1b15d1" providerId="ADAL" clId="{D9972821-DC9C-4951-9DC9-31311AFA8842}" dt="2021-08-19T13:11:28.129" v="673" actId="207"/>
          <ac:spMkLst>
            <pc:docMk/>
            <pc:sldMk cId="3060924886" sldId="2134806113"/>
            <ac:spMk id="23" creationId="{201447A1-B347-4528-8B39-D2F660E8D2E6}"/>
          </ac:spMkLst>
        </pc:spChg>
        <pc:spChg chg="add">
          <ac:chgData name="Danni Olson" userId="b77f7a1c-6bf9-4c93-a457-03609e1b15d1" providerId="ADAL" clId="{D9972821-DC9C-4951-9DC9-31311AFA8842}" dt="2021-08-19T14:29:18.345" v="1838" actId="22"/>
          <ac:spMkLst>
            <pc:docMk/>
            <pc:sldMk cId="3060924886" sldId="2134806113"/>
            <ac:spMk id="29" creationId="{924B5662-A80A-45BE-9739-7A7883B5E6E5}"/>
          </ac:spMkLst>
        </pc:spChg>
        <pc:grpChg chg="add mod">
          <ac:chgData name="Danni Olson" userId="b77f7a1c-6bf9-4c93-a457-03609e1b15d1" providerId="ADAL" clId="{D9972821-DC9C-4951-9DC9-31311AFA8842}" dt="2021-08-19T13:12:00.300" v="675" actId="1076"/>
          <ac:grpSpMkLst>
            <pc:docMk/>
            <pc:sldMk cId="3060924886" sldId="2134806113"/>
            <ac:grpSpMk id="7" creationId="{7A61C27C-3485-4587-8493-BA256EB2FCE8}"/>
          </ac:grpSpMkLst>
        </pc:grpChg>
        <pc:grpChg chg="add mod">
          <ac:chgData name="Danni Olson" userId="b77f7a1c-6bf9-4c93-a457-03609e1b15d1" providerId="ADAL" clId="{D9972821-DC9C-4951-9DC9-31311AFA8842}" dt="2021-08-19T13:09:34.567" v="657" actId="1076"/>
          <ac:grpSpMkLst>
            <pc:docMk/>
            <pc:sldMk cId="3060924886" sldId="2134806113"/>
            <ac:grpSpMk id="14" creationId="{621F361F-535F-4FEB-9E77-BC67FBD239D1}"/>
          </ac:grpSpMkLst>
        </pc:grpChg>
        <pc:grpChg chg="add mod">
          <ac:chgData name="Danni Olson" userId="b77f7a1c-6bf9-4c93-a457-03609e1b15d1" providerId="ADAL" clId="{D9972821-DC9C-4951-9DC9-31311AFA8842}" dt="2021-08-19T13:11:07.625" v="670" actId="14100"/>
          <ac:grpSpMkLst>
            <pc:docMk/>
            <pc:sldMk cId="3060924886" sldId="2134806113"/>
            <ac:grpSpMk id="20" creationId="{EA8DEC21-F93B-43B2-9C91-608762BDF3C4}"/>
          </ac:grpSpMkLst>
        </pc:grpChg>
        <pc:picChg chg="add mod">
          <ac:chgData name="Danni Olson" userId="b77f7a1c-6bf9-4c93-a457-03609e1b15d1" providerId="ADAL" clId="{D9972821-DC9C-4951-9DC9-31311AFA8842}" dt="2021-08-19T14:29:26.162" v="1840" actId="14100"/>
          <ac:picMkLst>
            <pc:docMk/>
            <pc:sldMk cId="3060924886" sldId="2134806113"/>
            <ac:picMk id="6" creationId="{45C1354D-1E22-46B0-8E15-7BEFFE01E1AA}"/>
          </ac:picMkLst>
        </pc:picChg>
        <pc:picChg chg="mod">
          <ac:chgData name="Danni Olson" userId="b77f7a1c-6bf9-4c93-a457-03609e1b15d1" providerId="ADAL" clId="{D9972821-DC9C-4951-9DC9-31311AFA8842}" dt="2021-08-19T13:07:37.390" v="644"/>
          <ac:picMkLst>
            <pc:docMk/>
            <pc:sldMk cId="3060924886" sldId="2134806113"/>
            <ac:picMk id="8" creationId="{21400483-0615-424B-8F0A-73B4313F7C82}"/>
          </ac:picMkLst>
        </pc:picChg>
        <pc:picChg chg="add del mod">
          <ac:chgData name="Danni Olson" userId="b77f7a1c-6bf9-4c93-a457-03609e1b15d1" providerId="ADAL" clId="{D9972821-DC9C-4951-9DC9-31311AFA8842}" dt="2021-08-19T13:13:24.982" v="682" actId="478"/>
          <ac:picMkLst>
            <pc:docMk/>
            <pc:sldMk cId="3060924886" sldId="2134806113"/>
            <ac:picMk id="13" creationId="{08954093-E082-4F3A-AD01-797DC998A42C}"/>
          </ac:picMkLst>
        </pc:picChg>
        <pc:picChg chg="mod">
          <ac:chgData name="Danni Olson" userId="b77f7a1c-6bf9-4c93-a457-03609e1b15d1" providerId="ADAL" clId="{D9972821-DC9C-4951-9DC9-31311AFA8842}" dt="2021-08-19T13:09:26.587" v="656"/>
          <ac:picMkLst>
            <pc:docMk/>
            <pc:sldMk cId="3060924886" sldId="2134806113"/>
            <ac:picMk id="15" creationId="{EBCF18ED-79A6-455F-9388-2D7EB4621298}"/>
          </ac:picMkLst>
        </pc:picChg>
        <pc:picChg chg="add del mod">
          <ac:chgData name="Danni Olson" userId="b77f7a1c-6bf9-4c93-a457-03609e1b15d1" providerId="ADAL" clId="{D9972821-DC9C-4951-9DC9-31311AFA8842}" dt="2021-08-19T13:12:29.487" v="676" actId="478"/>
          <ac:picMkLst>
            <pc:docMk/>
            <pc:sldMk cId="3060924886" sldId="2134806113"/>
            <ac:picMk id="19" creationId="{11461064-D3B6-4420-A210-DD66DA97192E}"/>
          </ac:picMkLst>
        </pc:picChg>
        <pc:picChg chg="mod">
          <ac:chgData name="Danni Olson" userId="b77f7a1c-6bf9-4c93-a457-03609e1b15d1" providerId="ADAL" clId="{D9972821-DC9C-4951-9DC9-31311AFA8842}" dt="2021-08-19T13:10:54.351" v="666"/>
          <ac:picMkLst>
            <pc:docMk/>
            <pc:sldMk cId="3060924886" sldId="2134806113"/>
            <ac:picMk id="21" creationId="{E2A8028D-F2F4-4F63-B971-1E4FF6BD7052}"/>
          </ac:picMkLst>
        </pc:picChg>
        <pc:picChg chg="add mod">
          <ac:chgData name="Danni Olson" userId="b77f7a1c-6bf9-4c93-a457-03609e1b15d1" providerId="ADAL" clId="{D9972821-DC9C-4951-9DC9-31311AFA8842}" dt="2021-08-19T13:12:37.510" v="681" actId="1076"/>
          <ac:picMkLst>
            <pc:docMk/>
            <pc:sldMk cId="3060924886" sldId="2134806113"/>
            <ac:picMk id="25" creationId="{0961BB42-F221-45EE-BE7C-A94DCB711CC0}"/>
          </ac:picMkLst>
        </pc:picChg>
        <pc:picChg chg="add mod">
          <ac:chgData name="Danni Olson" userId="b77f7a1c-6bf9-4c93-a457-03609e1b15d1" providerId="ADAL" clId="{D9972821-DC9C-4951-9DC9-31311AFA8842}" dt="2021-08-19T13:13:49.719" v="691" actId="14100"/>
          <ac:picMkLst>
            <pc:docMk/>
            <pc:sldMk cId="3060924886" sldId="2134806113"/>
            <ac:picMk id="27" creationId="{371E1B89-7453-492F-B3FD-7FA313FBE68A}"/>
          </ac:picMkLst>
        </pc:picChg>
      </pc:sldChg>
      <pc:sldChg chg="addSp delSp modSp add mod">
        <pc:chgData name="Danni Olson" userId="b77f7a1c-6bf9-4c93-a457-03609e1b15d1" providerId="ADAL" clId="{D9972821-DC9C-4951-9DC9-31311AFA8842}" dt="2021-08-19T13:16:21.514" v="719" actId="207"/>
        <pc:sldMkLst>
          <pc:docMk/>
          <pc:sldMk cId="2926762477" sldId="2134806114"/>
        </pc:sldMkLst>
        <pc:spChg chg="add mod">
          <ac:chgData name="Danni Olson" userId="b77f7a1c-6bf9-4c93-a457-03609e1b15d1" providerId="ADAL" clId="{D9972821-DC9C-4951-9DC9-31311AFA8842}" dt="2021-08-19T13:15:49.410" v="715" actId="404"/>
          <ac:spMkLst>
            <pc:docMk/>
            <pc:sldMk cId="2926762477" sldId="2134806114"/>
            <ac:spMk id="29" creationId="{3D81934C-4C5D-4CBD-9624-65027C7A97B3}"/>
          </ac:spMkLst>
        </pc:spChg>
        <pc:spChg chg="del">
          <ac:chgData name="Danni Olson" userId="b77f7a1c-6bf9-4c93-a457-03609e1b15d1" providerId="ADAL" clId="{D9972821-DC9C-4951-9DC9-31311AFA8842}" dt="2021-08-19T13:15:34.442" v="701" actId="478"/>
          <ac:spMkLst>
            <pc:docMk/>
            <pc:sldMk cId="2926762477" sldId="2134806114"/>
            <ac:spMk id="33" creationId="{EE5CA99B-7E38-4AD5-AE8A-C8BEF35C9F63}"/>
          </ac:spMkLst>
        </pc:spChg>
        <pc:spChg chg="del">
          <ac:chgData name="Danni Olson" userId="b77f7a1c-6bf9-4c93-a457-03609e1b15d1" providerId="ADAL" clId="{D9972821-DC9C-4951-9DC9-31311AFA8842}" dt="2021-08-19T13:15:32.960" v="700" actId="478"/>
          <ac:spMkLst>
            <pc:docMk/>
            <pc:sldMk cId="2926762477" sldId="2134806114"/>
            <ac:spMk id="34" creationId="{9B5BFB57-1647-4CF5-AA7F-3DC6E8E80314}"/>
          </ac:spMkLst>
        </pc:spChg>
        <pc:spChg chg="mod">
          <ac:chgData name="Danni Olson" userId="b77f7a1c-6bf9-4c93-a457-03609e1b15d1" providerId="ADAL" clId="{D9972821-DC9C-4951-9DC9-31311AFA8842}" dt="2021-08-19T13:16:21.514" v="719" actId="207"/>
          <ac:spMkLst>
            <pc:docMk/>
            <pc:sldMk cId="2926762477" sldId="2134806114"/>
            <ac:spMk id="36" creationId="{65C2D17B-F499-4D89-A358-6E4D44DCA5E6}"/>
          </ac:spMkLst>
        </pc:spChg>
      </pc:sldChg>
      <pc:sldChg chg="addSp delSp modSp add mod ord">
        <pc:chgData name="Danni Olson" userId="b77f7a1c-6bf9-4c93-a457-03609e1b15d1" providerId="ADAL" clId="{D9972821-DC9C-4951-9DC9-31311AFA8842}" dt="2021-08-19T14:03:45.187" v="1606" actId="113"/>
        <pc:sldMkLst>
          <pc:docMk/>
          <pc:sldMk cId="1354512356" sldId="2134806115"/>
        </pc:sldMkLst>
        <pc:spChg chg="add mod">
          <ac:chgData name="Danni Olson" userId="b77f7a1c-6bf9-4c93-a457-03609e1b15d1" providerId="ADAL" clId="{D9972821-DC9C-4951-9DC9-31311AFA8842}" dt="2021-08-19T13:31:36.475" v="865" actId="1076"/>
          <ac:spMkLst>
            <pc:docMk/>
            <pc:sldMk cId="1354512356" sldId="2134806115"/>
            <ac:spMk id="5" creationId="{E3B5C560-ECBE-4F81-820A-C477F7AB6F9F}"/>
          </ac:spMkLst>
        </pc:spChg>
        <pc:spChg chg="del">
          <ac:chgData name="Danni Olson" userId="b77f7a1c-6bf9-4c93-a457-03609e1b15d1" providerId="ADAL" clId="{D9972821-DC9C-4951-9DC9-31311AFA8842}" dt="2021-08-19T13:19:01.700" v="729" actId="478"/>
          <ac:spMkLst>
            <pc:docMk/>
            <pc:sldMk cId="1354512356" sldId="2134806115"/>
            <ac:spMk id="12" creationId="{36CEC5A9-53E9-430E-A2CF-D438C940B046}"/>
          </ac:spMkLst>
        </pc:spChg>
        <pc:spChg chg="add del">
          <ac:chgData name="Danni Olson" userId="b77f7a1c-6bf9-4c93-a457-03609e1b15d1" providerId="ADAL" clId="{D9972821-DC9C-4951-9DC9-31311AFA8842}" dt="2021-08-19T13:31:07.184" v="859" actId="22"/>
          <ac:spMkLst>
            <pc:docMk/>
            <pc:sldMk cId="1354512356" sldId="2134806115"/>
            <ac:spMk id="15" creationId="{4FE190DC-C63A-43E6-8AAF-1C7E652AC43B}"/>
          </ac:spMkLst>
        </pc:spChg>
        <pc:spChg chg="add mod">
          <ac:chgData name="Danni Olson" userId="b77f7a1c-6bf9-4c93-a457-03609e1b15d1" providerId="ADAL" clId="{D9972821-DC9C-4951-9DC9-31311AFA8842}" dt="2021-08-19T13:31:19.894" v="861" actId="14100"/>
          <ac:spMkLst>
            <pc:docMk/>
            <pc:sldMk cId="1354512356" sldId="2134806115"/>
            <ac:spMk id="17" creationId="{CEAEE472-8BB5-4FE4-956B-DEA4B63B3250}"/>
          </ac:spMkLst>
        </pc:spChg>
        <pc:spChg chg="add mod">
          <ac:chgData name="Danni Olson" userId="b77f7a1c-6bf9-4c93-a457-03609e1b15d1" providerId="ADAL" clId="{D9972821-DC9C-4951-9DC9-31311AFA8842}" dt="2021-08-19T14:02:58.010" v="1597" actId="1076"/>
          <ac:spMkLst>
            <pc:docMk/>
            <pc:sldMk cId="1354512356" sldId="2134806115"/>
            <ac:spMk id="19" creationId="{894B7554-6C14-49E0-81E9-092E62BDA699}"/>
          </ac:spMkLst>
        </pc:spChg>
        <pc:spChg chg="add mod">
          <ac:chgData name="Danni Olson" userId="b77f7a1c-6bf9-4c93-a457-03609e1b15d1" providerId="ADAL" clId="{D9972821-DC9C-4951-9DC9-31311AFA8842}" dt="2021-08-19T13:55:21.201" v="1589" actId="404"/>
          <ac:spMkLst>
            <pc:docMk/>
            <pc:sldMk cId="1354512356" sldId="2134806115"/>
            <ac:spMk id="21" creationId="{47BAB34B-F665-461B-9BD0-73C2A9AA916E}"/>
          </ac:spMkLst>
        </pc:spChg>
        <pc:spChg chg="add mod">
          <ac:chgData name="Danni Olson" userId="b77f7a1c-6bf9-4c93-a457-03609e1b15d1" providerId="ADAL" clId="{D9972821-DC9C-4951-9DC9-31311AFA8842}" dt="2021-08-19T14:03:16.370" v="1601" actId="1076"/>
          <ac:spMkLst>
            <pc:docMk/>
            <pc:sldMk cId="1354512356" sldId="2134806115"/>
            <ac:spMk id="23" creationId="{BE24E3A6-0584-4159-8038-EEFDE39CBEBB}"/>
          </ac:spMkLst>
        </pc:spChg>
        <pc:spChg chg="add mod">
          <ac:chgData name="Danni Olson" userId="b77f7a1c-6bf9-4c93-a457-03609e1b15d1" providerId="ADAL" clId="{D9972821-DC9C-4951-9DC9-31311AFA8842}" dt="2021-08-19T14:03:45.187" v="1606" actId="113"/>
          <ac:spMkLst>
            <pc:docMk/>
            <pc:sldMk cId="1354512356" sldId="2134806115"/>
            <ac:spMk id="25" creationId="{66F45772-0D17-4E5A-A9A0-E4DA55EBA9D1}"/>
          </ac:spMkLst>
        </pc:spChg>
        <pc:picChg chg="add mod">
          <ac:chgData name="Danni Olson" userId="b77f7a1c-6bf9-4c93-a457-03609e1b15d1" providerId="ADAL" clId="{D9972821-DC9C-4951-9DC9-31311AFA8842}" dt="2021-08-19T13:31:32.932" v="864" actId="1076"/>
          <ac:picMkLst>
            <pc:docMk/>
            <pc:sldMk cId="1354512356" sldId="2134806115"/>
            <ac:picMk id="3" creationId="{D2AA0394-8DDA-46DE-98DC-E3E2835CE1D9}"/>
          </ac:picMkLst>
        </pc:picChg>
        <pc:picChg chg="del mod">
          <ac:chgData name="Danni Olson" userId="b77f7a1c-6bf9-4c93-a457-03609e1b15d1" providerId="ADAL" clId="{D9972821-DC9C-4951-9DC9-31311AFA8842}" dt="2021-08-19T13:22:10.721" v="801" actId="478"/>
          <ac:picMkLst>
            <pc:docMk/>
            <pc:sldMk cId="1354512356" sldId="2134806115"/>
            <ac:picMk id="6" creationId="{B59E499A-47B7-49D0-B21C-E4558A10066A}"/>
          </ac:picMkLst>
        </pc:picChg>
        <pc:picChg chg="del">
          <ac:chgData name="Danni Olson" userId="b77f7a1c-6bf9-4c93-a457-03609e1b15d1" providerId="ADAL" clId="{D9972821-DC9C-4951-9DC9-31311AFA8842}" dt="2021-08-19T13:18:49.923" v="723" actId="478"/>
          <ac:picMkLst>
            <pc:docMk/>
            <pc:sldMk cId="1354512356" sldId="2134806115"/>
            <ac:picMk id="8" creationId="{B7CD5CF4-07A9-4119-BD05-98980A92EC9B}"/>
          </ac:picMkLst>
        </pc:picChg>
        <pc:picChg chg="add mod">
          <ac:chgData name="Danni Olson" userId="b77f7a1c-6bf9-4c93-a457-03609e1b15d1" providerId="ADAL" clId="{D9972821-DC9C-4951-9DC9-31311AFA8842}" dt="2021-08-19T14:03:20.184" v="1602" actId="14100"/>
          <ac:picMkLst>
            <pc:docMk/>
            <pc:sldMk cId="1354512356" sldId="2134806115"/>
            <ac:picMk id="9" creationId="{05A0D25A-E1AF-4836-972D-F8FC447FE1BD}"/>
          </ac:picMkLst>
        </pc:picChg>
        <pc:picChg chg="del">
          <ac:chgData name="Danni Olson" userId="b77f7a1c-6bf9-4c93-a457-03609e1b15d1" providerId="ADAL" clId="{D9972821-DC9C-4951-9DC9-31311AFA8842}" dt="2021-08-19T13:18:52.047" v="724" actId="478"/>
          <ac:picMkLst>
            <pc:docMk/>
            <pc:sldMk cId="1354512356" sldId="2134806115"/>
            <ac:picMk id="10" creationId="{1997DC9E-F916-4AE2-80BD-BD529368E7E2}"/>
          </ac:picMkLst>
        </pc:picChg>
        <pc:picChg chg="add mod">
          <ac:chgData name="Danni Olson" userId="b77f7a1c-6bf9-4c93-a457-03609e1b15d1" providerId="ADAL" clId="{D9972821-DC9C-4951-9DC9-31311AFA8842}" dt="2021-08-19T14:03:26.748" v="1603" actId="14100"/>
          <ac:picMkLst>
            <pc:docMk/>
            <pc:sldMk cId="1354512356" sldId="2134806115"/>
            <ac:picMk id="13" creationId="{4FC290A7-F1A6-46B6-8530-499046B07139}"/>
          </ac:picMkLst>
        </pc:picChg>
      </pc:sldChg>
      <pc:sldChg chg="add del ord">
        <pc:chgData name="Danni Olson" userId="b77f7a1c-6bf9-4c93-a457-03609e1b15d1" providerId="ADAL" clId="{D9972821-DC9C-4951-9DC9-31311AFA8842}" dt="2021-08-19T13:32:14.518" v="866" actId="47"/>
        <pc:sldMkLst>
          <pc:docMk/>
          <pc:sldMk cId="4291590031" sldId="2134806116"/>
        </pc:sldMkLst>
      </pc:sldChg>
      <pc:sldChg chg="addSp delSp modSp new mod">
        <pc:chgData name="Danni Olson" userId="b77f7a1c-6bf9-4c93-a457-03609e1b15d1" providerId="ADAL" clId="{D9972821-DC9C-4951-9DC9-31311AFA8842}" dt="2021-08-19T13:38:11.319" v="1077" actId="22"/>
        <pc:sldMkLst>
          <pc:docMk/>
          <pc:sldMk cId="3515203837" sldId="2134806117"/>
        </pc:sldMkLst>
        <pc:spChg chg="del">
          <ac:chgData name="Danni Olson" userId="b77f7a1c-6bf9-4c93-a457-03609e1b15d1" providerId="ADAL" clId="{D9972821-DC9C-4951-9DC9-31311AFA8842}" dt="2021-08-19T13:25:31.121" v="817" actId="478"/>
          <ac:spMkLst>
            <pc:docMk/>
            <pc:sldMk cId="3515203837" sldId="2134806117"/>
            <ac:spMk id="2" creationId="{630D4FD8-89E6-43AF-BF60-86DBFBB3FD00}"/>
          </ac:spMkLst>
        </pc:spChg>
        <pc:spChg chg="del">
          <ac:chgData name="Danni Olson" userId="b77f7a1c-6bf9-4c93-a457-03609e1b15d1" providerId="ADAL" clId="{D9972821-DC9C-4951-9DC9-31311AFA8842}" dt="2021-08-19T13:25:28.995" v="816" actId="478"/>
          <ac:spMkLst>
            <pc:docMk/>
            <pc:sldMk cId="3515203837" sldId="2134806117"/>
            <ac:spMk id="3" creationId="{C108D2D9-F907-405D-B6C9-319C2FB44634}"/>
          </ac:spMkLst>
        </pc:spChg>
        <pc:spChg chg="add mod">
          <ac:chgData name="Danni Olson" userId="b77f7a1c-6bf9-4c93-a457-03609e1b15d1" providerId="ADAL" clId="{D9972821-DC9C-4951-9DC9-31311AFA8842}" dt="2021-08-19T13:34:43.523" v="1003" actId="20577"/>
          <ac:spMkLst>
            <pc:docMk/>
            <pc:sldMk cId="3515203837" sldId="2134806117"/>
            <ac:spMk id="8" creationId="{6DDD93CF-CF71-4E6C-9A0D-325BC8A5B194}"/>
          </ac:spMkLst>
        </pc:spChg>
        <pc:spChg chg="add">
          <ac:chgData name="Danni Olson" userId="b77f7a1c-6bf9-4c93-a457-03609e1b15d1" providerId="ADAL" clId="{D9972821-DC9C-4951-9DC9-31311AFA8842}" dt="2021-08-19T13:38:11.319" v="1077" actId="22"/>
          <ac:spMkLst>
            <pc:docMk/>
            <pc:sldMk cId="3515203837" sldId="2134806117"/>
            <ac:spMk id="10" creationId="{09CFAE55-FE80-42C1-84A0-6097486EFF63}"/>
          </ac:spMkLst>
        </pc:spChg>
        <pc:picChg chg="add mod">
          <ac:chgData name="Danni Olson" userId="b77f7a1c-6bf9-4c93-a457-03609e1b15d1" providerId="ADAL" clId="{D9972821-DC9C-4951-9DC9-31311AFA8842}" dt="2021-08-19T13:34:05.161" v="914" actId="1076"/>
          <ac:picMkLst>
            <pc:docMk/>
            <pc:sldMk cId="3515203837" sldId="2134806117"/>
            <ac:picMk id="6" creationId="{A2A5B615-AFB6-41B6-B8B0-2ADADE8A7C11}"/>
          </ac:picMkLst>
        </pc:picChg>
      </pc:sldChg>
      <pc:sldChg chg="addSp delSp modSp add mod">
        <pc:chgData name="Danni Olson" userId="b77f7a1c-6bf9-4c93-a457-03609e1b15d1" providerId="ADAL" clId="{D9972821-DC9C-4951-9DC9-31311AFA8842}" dt="2021-08-19T13:38:13.946" v="1078" actId="22"/>
        <pc:sldMkLst>
          <pc:docMk/>
          <pc:sldMk cId="1907977002" sldId="2134806118"/>
        </pc:sldMkLst>
        <pc:spChg chg="add">
          <ac:chgData name="Danni Olson" userId="b77f7a1c-6bf9-4c93-a457-03609e1b15d1" providerId="ADAL" clId="{D9972821-DC9C-4951-9DC9-31311AFA8842}" dt="2021-08-19T13:35:01.861" v="1006" actId="22"/>
          <ac:spMkLst>
            <pc:docMk/>
            <pc:sldMk cId="1907977002" sldId="2134806118"/>
            <ac:spMk id="5" creationId="{AB520007-79DF-41B4-AE14-FC0EA6F4429E}"/>
          </ac:spMkLst>
        </pc:spChg>
        <pc:spChg chg="add">
          <ac:chgData name="Danni Olson" userId="b77f7a1c-6bf9-4c93-a457-03609e1b15d1" providerId="ADAL" clId="{D9972821-DC9C-4951-9DC9-31311AFA8842}" dt="2021-08-19T13:38:13.946" v="1078" actId="22"/>
          <ac:spMkLst>
            <pc:docMk/>
            <pc:sldMk cId="1907977002" sldId="2134806118"/>
            <ac:spMk id="9" creationId="{676F6222-93AA-4416-A52A-E1748BBAB19E}"/>
          </ac:spMkLst>
        </pc:spChg>
        <pc:picChg chg="add mod">
          <ac:chgData name="Danni Olson" userId="b77f7a1c-6bf9-4c93-a457-03609e1b15d1" providerId="ADAL" clId="{D9972821-DC9C-4951-9DC9-31311AFA8842}" dt="2021-08-19T13:35:09.007" v="1008" actId="1076"/>
          <ac:picMkLst>
            <pc:docMk/>
            <pc:sldMk cId="1907977002" sldId="2134806118"/>
            <ac:picMk id="3" creationId="{192393C5-19E9-491F-B05D-1838D72B414F}"/>
          </ac:picMkLst>
        </pc:picChg>
        <pc:picChg chg="del">
          <ac:chgData name="Danni Olson" userId="b77f7a1c-6bf9-4c93-a457-03609e1b15d1" providerId="ADAL" clId="{D9972821-DC9C-4951-9DC9-31311AFA8842}" dt="2021-08-19T13:26:30.306" v="827" actId="478"/>
          <ac:picMkLst>
            <pc:docMk/>
            <pc:sldMk cId="1907977002" sldId="2134806118"/>
            <ac:picMk id="6" creationId="{A2A5B615-AFB6-41B6-B8B0-2ADADE8A7C11}"/>
          </ac:picMkLst>
        </pc:picChg>
      </pc:sldChg>
      <pc:sldChg chg="addSp delSp modSp new mod">
        <pc:chgData name="Danni Olson" userId="b77f7a1c-6bf9-4c93-a457-03609e1b15d1" providerId="ADAL" clId="{D9972821-DC9C-4951-9DC9-31311AFA8842}" dt="2021-08-19T13:38:16.519" v="1079" actId="22"/>
        <pc:sldMkLst>
          <pc:docMk/>
          <pc:sldMk cId="709506263" sldId="2134806119"/>
        </pc:sldMkLst>
        <pc:spChg chg="del">
          <ac:chgData name="Danni Olson" userId="b77f7a1c-6bf9-4c93-a457-03609e1b15d1" providerId="ADAL" clId="{D9972821-DC9C-4951-9DC9-31311AFA8842}" dt="2021-08-19T13:27:21.158" v="835" actId="478"/>
          <ac:spMkLst>
            <pc:docMk/>
            <pc:sldMk cId="709506263" sldId="2134806119"/>
            <ac:spMk id="2" creationId="{3DA13A25-BF86-40EB-B526-1FC2466A72C0}"/>
          </ac:spMkLst>
        </pc:spChg>
        <pc:spChg chg="del">
          <ac:chgData name="Danni Olson" userId="b77f7a1c-6bf9-4c93-a457-03609e1b15d1" providerId="ADAL" clId="{D9972821-DC9C-4951-9DC9-31311AFA8842}" dt="2021-08-19T13:27:19.884" v="834" actId="478"/>
          <ac:spMkLst>
            <pc:docMk/>
            <pc:sldMk cId="709506263" sldId="2134806119"/>
            <ac:spMk id="3" creationId="{1A75E10D-D9B3-4A8B-880A-BD0B8AA9F9F8}"/>
          </ac:spMkLst>
        </pc:spChg>
        <pc:spChg chg="add mod">
          <ac:chgData name="Danni Olson" userId="b77f7a1c-6bf9-4c93-a457-03609e1b15d1" providerId="ADAL" clId="{D9972821-DC9C-4951-9DC9-31311AFA8842}" dt="2021-08-19T13:35:35.103" v="1015" actId="14100"/>
          <ac:spMkLst>
            <pc:docMk/>
            <pc:sldMk cId="709506263" sldId="2134806119"/>
            <ac:spMk id="8" creationId="{8D76FB0C-ACBB-46A5-8226-FDA03EADB155}"/>
          </ac:spMkLst>
        </pc:spChg>
        <pc:spChg chg="add">
          <ac:chgData name="Danni Olson" userId="b77f7a1c-6bf9-4c93-a457-03609e1b15d1" providerId="ADAL" clId="{D9972821-DC9C-4951-9DC9-31311AFA8842}" dt="2021-08-19T13:38:16.519" v="1079" actId="22"/>
          <ac:spMkLst>
            <pc:docMk/>
            <pc:sldMk cId="709506263" sldId="2134806119"/>
            <ac:spMk id="10" creationId="{6ACF18EB-C0D8-41D3-AE03-E6376B3F0DB1}"/>
          </ac:spMkLst>
        </pc:spChg>
        <pc:picChg chg="add mod">
          <ac:chgData name="Danni Olson" userId="b77f7a1c-6bf9-4c93-a457-03609e1b15d1" providerId="ADAL" clId="{D9972821-DC9C-4951-9DC9-31311AFA8842}" dt="2021-08-19T13:35:29.559" v="1014" actId="14100"/>
          <ac:picMkLst>
            <pc:docMk/>
            <pc:sldMk cId="709506263" sldId="2134806119"/>
            <ac:picMk id="6" creationId="{AC2AE1EB-1F5F-445F-82AB-DBBA633448C8}"/>
          </ac:picMkLst>
        </pc:picChg>
      </pc:sldChg>
      <pc:sldChg chg="add del ord">
        <pc:chgData name="Danni Olson" userId="b77f7a1c-6bf9-4c93-a457-03609e1b15d1" providerId="ADAL" clId="{D9972821-DC9C-4951-9DC9-31311AFA8842}" dt="2021-08-19T14:05:19.547" v="1607" actId="47"/>
        <pc:sldMkLst>
          <pc:docMk/>
          <pc:sldMk cId="1372325078" sldId="2134806120"/>
        </pc:sldMkLst>
      </pc:sldChg>
      <pc:sldChg chg="addSp delSp modSp add mod">
        <pc:chgData name="Danni Olson" userId="b77f7a1c-6bf9-4c93-a457-03609e1b15d1" providerId="ADAL" clId="{D9972821-DC9C-4951-9DC9-31311AFA8842}" dt="2021-08-19T13:38:19.445" v="1080" actId="22"/>
        <pc:sldMkLst>
          <pc:docMk/>
          <pc:sldMk cId="1014596607" sldId="2134806121"/>
        </pc:sldMkLst>
        <pc:spChg chg="add mod">
          <ac:chgData name="Danni Olson" userId="b77f7a1c-6bf9-4c93-a457-03609e1b15d1" providerId="ADAL" clId="{D9972821-DC9C-4951-9DC9-31311AFA8842}" dt="2021-08-19T13:36:34.427" v="1066" actId="14100"/>
          <ac:spMkLst>
            <pc:docMk/>
            <pc:sldMk cId="1014596607" sldId="2134806121"/>
            <ac:spMk id="5" creationId="{C16F2019-DF70-42F9-892F-27C4789AF968}"/>
          </ac:spMkLst>
        </pc:spChg>
        <pc:spChg chg="add">
          <ac:chgData name="Danni Olson" userId="b77f7a1c-6bf9-4c93-a457-03609e1b15d1" providerId="ADAL" clId="{D9972821-DC9C-4951-9DC9-31311AFA8842}" dt="2021-08-19T13:38:19.445" v="1080" actId="22"/>
          <ac:spMkLst>
            <pc:docMk/>
            <pc:sldMk cId="1014596607" sldId="2134806121"/>
            <ac:spMk id="9" creationId="{29C58BAE-3D44-4164-AEFD-FF0071B73B3D}"/>
          </ac:spMkLst>
        </pc:spChg>
        <pc:picChg chg="add mod">
          <ac:chgData name="Danni Olson" userId="b77f7a1c-6bf9-4c93-a457-03609e1b15d1" providerId="ADAL" clId="{D9972821-DC9C-4951-9DC9-31311AFA8842}" dt="2021-08-19T13:30:01.260" v="855" actId="1076"/>
          <ac:picMkLst>
            <pc:docMk/>
            <pc:sldMk cId="1014596607" sldId="2134806121"/>
            <ac:picMk id="3" creationId="{478B61DD-E93A-438E-A7D1-253E87E4F1A6}"/>
          </ac:picMkLst>
        </pc:picChg>
        <pc:picChg chg="del">
          <ac:chgData name="Danni Olson" userId="b77f7a1c-6bf9-4c93-a457-03609e1b15d1" providerId="ADAL" clId="{D9972821-DC9C-4951-9DC9-31311AFA8842}" dt="2021-08-19T13:29:46.525" v="847" actId="478"/>
          <ac:picMkLst>
            <pc:docMk/>
            <pc:sldMk cId="1014596607" sldId="2134806121"/>
            <ac:picMk id="6" creationId="{AC2AE1EB-1F5F-445F-82AB-DBBA633448C8}"/>
          </ac:picMkLst>
        </pc:picChg>
      </pc:sldChg>
      <pc:sldChg chg="addSp delSp modSp add mod">
        <pc:chgData name="Danni Olson" userId="b77f7a1c-6bf9-4c93-a457-03609e1b15d1" providerId="ADAL" clId="{D9972821-DC9C-4951-9DC9-31311AFA8842}" dt="2021-08-19T13:38:23.624" v="1081" actId="22"/>
        <pc:sldMkLst>
          <pc:docMk/>
          <pc:sldMk cId="2219829726" sldId="2134806122"/>
        </pc:sldMkLst>
        <pc:spChg chg="add mod">
          <ac:chgData name="Danni Olson" userId="b77f7a1c-6bf9-4c93-a457-03609e1b15d1" providerId="ADAL" clId="{D9972821-DC9C-4951-9DC9-31311AFA8842}" dt="2021-08-19T13:37:24.511" v="1074" actId="14100"/>
          <ac:spMkLst>
            <pc:docMk/>
            <pc:sldMk cId="2219829726" sldId="2134806122"/>
            <ac:spMk id="5" creationId="{EBEF10C0-75D9-4BB9-8B6F-F8D9CA92F915}"/>
          </ac:spMkLst>
        </pc:spChg>
        <pc:spChg chg="add">
          <ac:chgData name="Danni Olson" userId="b77f7a1c-6bf9-4c93-a457-03609e1b15d1" providerId="ADAL" clId="{D9972821-DC9C-4951-9DC9-31311AFA8842}" dt="2021-08-19T13:38:23.624" v="1081" actId="22"/>
          <ac:spMkLst>
            <pc:docMk/>
            <pc:sldMk cId="2219829726" sldId="2134806122"/>
            <ac:spMk id="9" creationId="{4BF2AFFA-0333-41F8-8278-3AA668FC16F7}"/>
          </ac:spMkLst>
        </pc:spChg>
        <pc:picChg chg="add mod">
          <ac:chgData name="Danni Olson" userId="b77f7a1c-6bf9-4c93-a457-03609e1b15d1" providerId="ADAL" clId="{D9972821-DC9C-4951-9DC9-31311AFA8842}" dt="2021-08-19T13:37:14.893" v="1072" actId="14100"/>
          <ac:picMkLst>
            <pc:docMk/>
            <pc:sldMk cId="2219829726" sldId="2134806122"/>
            <ac:picMk id="3" creationId="{CE402651-3786-44F3-BA44-9DC753538AA6}"/>
          </ac:picMkLst>
        </pc:picChg>
        <pc:picChg chg="del">
          <ac:chgData name="Danni Olson" userId="b77f7a1c-6bf9-4c93-a457-03609e1b15d1" providerId="ADAL" clId="{D9972821-DC9C-4951-9DC9-31311AFA8842}" dt="2021-08-19T13:36:22.272" v="1064" actId="478"/>
          <ac:picMkLst>
            <pc:docMk/>
            <pc:sldMk cId="2219829726" sldId="2134806122"/>
            <ac:picMk id="6" creationId="{AC2AE1EB-1F5F-445F-82AB-DBBA633448C8}"/>
          </ac:picMkLst>
        </pc:picChg>
      </pc:sldChg>
      <pc:sldChg chg="delSp add del mod">
        <pc:chgData name="Danni Olson" userId="b77f7a1c-6bf9-4c93-a457-03609e1b15d1" providerId="ADAL" clId="{D9972821-DC9C-4951-9DC9-31311AFA8842}" dt="2021-08-19T14:09:27.434" v="1630" actId="47"/>
        <pc:sldMkLst>
          <pc:docMk/>
          <pc:sldMk cId="3188195422" sldId="2134806123"/>
        </pc:sldMkLst>
        <pc:picChg chg="del">
          <ac:chgData name="Danni Olson" userId="b77f7a1c-6bf9-4c93-a457-03609e1b15d1" providerId="ADAL" clId="{D9972821-DC9C-4951-9DC9-31311AFA8842}" dt="2021-08-19T13:36:23.906" v="1065" actId="478"/>
          <ac:picMkLst>
            <pc:docMk/>
            <pc:sldMk cId="3188195422" sldId="2134806123"/>
            <ac:picMk id="6" creationId="{AC2AE1EB-1F5F-445F-82AB-DBBA633448C8}"/>
          </ac:picMkLst>
        </pc:picChg>
      </pc:sldChg>
      <pc:sldChg chg="add del">
        <pc:chgData name="Danni Olson" userId="b77f7a1c-6bf9-4c93-a457-03609e1b15d1" providerId="ADAL" clId="{D9972821-DC9C-4951-9DC9-31311AFA8842}" dt="2021-08-19T14:09:28.417" v="1631" actId="47"/>
        <pc:sldMkLst>
          <pc:docMk/>
          <pc:sldMk cId="126722033" sldId="2134806124"/>
        </pc:sldMkLst>
      </pc:sldChg>
      <pc:sldChg chg="add del">
        <pc:chgData name="Danni Olson" userId="b77f7a1c-6bf9-4c93-a457-03609e1b15d1" providerId="ADAL" clId="{D9972821-DC9C-4951-9DC9-31311AFA8842}" dt="2021-08-19T14:09:31.095" v="1632" actId="47"/>
        <pc:sldMkLst>
          <pc:docMk/>
          <pc:sldMk cId="134438463" sldId="2134806125"/>
        </pc:sldMkLst>
      </pc:sldChg>
      <pc:sldChg chg="delSp add del mod">
        <pc:chgData name="Danni Olson" userId="b77f7a1c-6bf9-4c93-a457-03609e1b15d1" providerId="ADAL" clId="{D9972821-DC9C-4951-9DC9-31311AFA8842}" dt="2021-08-19T13:44:30.155" v="1118" actId="47"/>
        <pc:sldMkLst>
          <pc:docMk/>
          <pc:sldMk cId="3198877485" sldId="2134806126"/>
        </pc:sldMkLst>
        <pc:picChg chg="del">
          <ac:chgData name="Danni Olson" userId="b77f7a1c-6bf9-4c93-a457-03609e1b15d1" providerId="ADAL" clId="{D9972821-DC9C-4951-9DC9-31311AFA8842}" dt="2021-08-19T13:40:35.558" v="1083" actId="478"/>
          <ac:picMkLst>
            <pc:docMk/>
            <pc:sldMk cId="3198877485" sldId="2134806126"/>
            <ac:picMk id="25" creationId="{0961BB42-F221-45EE-BE7C-A94DCB711CC0}"/>
          </ac:picMkLst>
        </pc:picChg>
      </pc:sldChg>
      <pc:sldChg chg="addSp delSp modSp add mod">
        <pc:chgData name="Danni Olson" userId="b77f7a1c-6bf9-4c93-a457-03609e1b15d1" providerId="ADAL" clId="{D9972821-DC9C-4951-9DC9-31311AFA8842}" dt="2021-08-19T13:44:47.031" v="1120" actId="14100"/>
        <pc:sldMkLst>
          <pc:docMk/>
          <pc:sldMk cId="183048741" sldId="2134806127"/>
        </pc:sldMkLst>
        <pc:spChg chg="mod">
          <ac:chgData name="Danni Olson" userId="b77f7a1c-6bf9-4c93-a457-03609e1b15d1" providerId="ADAL" clId="{D9972821-DC9C-4951-9DC9-31311AFA8842}" dt="2021-08-19T13:41:23.689" v="1097" actId="1076"/>
          <ac:spMkLst>
            <pc:docMk/>
            <pc:sldMk cId="183048741" sldId="2134806127"/>
            <ac:spMk id="17" creationId="{B297149E-B62D-4C5F-BD04-01515FD9754C}"/>
          </ac:spMkLst>
        </pc:spChg>
        <pc:spChg chg="add">
          <ac:chgData name="Danni Olson" userId="b77f7a1c-6bf9-4c93-a457-03609e1b15d1" providerId="ADAL" clId="{D9972821-DC9C-4951-9DC9-31311AFA8842}" dt="2021-08-19T13:44:42.920" v="1119" actId="22"/>
          <ac:spMkLst>
            <pc:docMk/>
            <pc:sldMk cId="183048741" sldId="2134806127"/>
            <ac:spMk id="18" creationId="{8DA0B3C1-31F4-428D-BC01-CE8B88D94CC3}"/>
          </ac:spMkLst>
        </pc:spChg>
        <pc:spChg chg="del">
          <ac:chgData name="Danni Olson" userId="b77f7a1c-6bf9-4c93-a457-03609e1b15d1" providerId="ADAL" clId="{D9972821-DC9C-4951-9DC9-31311AFA8842}" dt="2021-08-19T13:41:12.206" v="1095" actId="478"/>
          <ac:spMkLst>
            <pc:docMk/>
            <pc:sldMk cId="183048741" sldId="2134806127"/>
            <ac:spMk id="23" creationId="{201447A1-B347-4528-8B39-D2F660E8D2E6}"/>
          </ac:spMkLst>
        </pc:spChg>
        <pc:spChg chg="add mod">
          <ac:chgData name="Danni Olson" userId="b77f7a1c-6bf9-4c93-a457-03609e1b15d1" providerId="ADAL" clId="{D9972821-DC9C-4951-9DC9-31311AFA8842}" dt="2021-08-19T13:41:16.160" v="1096" actId="1076"/>
          <ac:spMkLst>
            <pc:docMk/>
            <pc:sldMk cId="183048741" sldId="2134806127"/>
            <ac:spMk id="24" creationId="{EC04268D-9A76-418D-B080-FE63D50D22E4}"/>
          </ac:spMkLst>
        </pc:spChg>
        <pc:spChg chg="mod">
          <ac:chgData name="Danni Olson" userId="b77f7a1c-6bf9-4c93-a457-03609e1b15d1" providerId="ADAL" clId="{D9972821-DC9C-4951-9DC9-31311AFA8842}" dt="2021-08-19T13:44:09.776" v="1116"/>
          <ac:spMkLst>
            <pc:docMk/>
            <pc:sldMk cId="183048741" sldId="2134806127"/>
            <ac:spMk id="29" creationId="{1FBE04EE-5346-4EE5-9255-1892D7789A25}"/>
          </ac:spMkLst>
        </pc:spChg>
        <pc:grpChg chg="del">
          <ac:chgData name="Danni Olson" userId="b77f7a1c-6bf9-4c93-a457-03609e1b15d1" providerId="ADAL" clId="{D9972821-DC9C-4951-9DC9-31311AFA8842}" dt="2021-08-19T13:41:26.451" v="1098" actId="478"/>
          <ac:grpSpMkLst>
            <pc:docMk/>
            <pc:sldMk cId="183048741" sldId="2134806127"/>
            <ac:grpSpMk id="14" creationId="{621F361F-535F-4FEB-9E77-BC67FBD239D1}"/>
          </ac:grpSpMkLst>
        </pc:grpChg>
        <pc:grpChg chg="add mod">
          <ac:chgData name="Danni Olson" userId="b77f7a1c-6bf9-4c93-a457-03609e1b15d1" providerId="ADAL" clId="{D9972821-DC9C-4951-9DC9-31311AFA8842}" dt="2021-08-19T13:44:13.433" v="1117" actId="1076"/>
          <ac:grpSpMkLst>
            <pc:docMk/>
            <pc:sldMk cId="183048741" sldId="2134806127"/>
            <ac:grpSpMk id="26" creationId="{F3147A88-FA32-45B7-80B3-D789263BA502}"/>
          </ac:grpSpMkLst>
        </pc:grpChg>
        <pc:picChg chg="add mod">
          <ac:chgData name="Danni Olson" userId="b77f7a1c-6bf9-4c93-a457-03609e1b15d1" providerId="ADAL" clId="{D9972821-DC9C-4951-9DC9-31311AFA8842}" dt="2021-08-19T13:43:56.159" v="1115" actId="1076"/>
          <ac:picMkLst>
            <pc:docMk/>
            <pc:sldMk cId="183048741" sldId="2134806127"/>
            <ac:picMk id="3" creationId="{CAD805F0-0AB5-4DD9-842F-A706B9DA69DD}"/>
          </ac:picMkLst>
        </pc:picChg>
        <pc:picChg chg="del">
          <ac:chgData name="Danni Olson" userId="b77f7a1c-6bf9-4c93-a457-03609e1b15d1" providerId="ADAL" clId="{D9972821-DC9C-4951-9DC9-31311AFA8842}" dt="2021-08-19T13:42:15.522" v="1099" actId="478"/>
          <ac:picMkLst>
            <pc:docMk/>
            <pc:sldMk cId="183048741" sldId="2134806127"/>
            <ac:picMk id="6" creationId="{45C1354D-1E22-46B0-8E15-7BEFFE01E1AA}"/>
          </ac:picMkLst>
        </pc:picChg>
        <pc:picChg chg="add mod">
          <ac:chgData name="Danni Olson" userId="b77f7a1c-6bf9-4c93-a457-03609e1b15d1" providerId="ADAL" clId="{D9972821-DC9C-4951-9DC9-31311AFA8842}" dt="2021-08-19T13:44:47.031" v="1120" actId="14100"/>
          <ac:picMkLst>
            <pc:docMk/>
            <pc:sldMk cId="183048741" sldId="2134806127"/>
            <ac:picMk id="10" creationId="{D8239251-64EA-4327-BC43-1995E2862DAF}"/>
          </ac:picMkLst>
        </pc:picChg>
        <pc:picChg chg="add mod">
          <ac:chgData name="Danni Olson" userId="b77f7a1c-6bf9-4c93-a457-03609e1b15d1" providerId="ADAL" clId="{D9972821-DC9C-4951-9DC9-31311AFA8842}" dt="2021-08-19T13:43:53.855" v="1114" actId="14100"/>
          <ac:picMkLst>
            <pc:docMk/>
            <pc:sldMk cId="183048741" sldId="2134806127"/>
            <ac:picMk id="13" creationId="{340F4A4D-9A5D-4AEE-9AA7-721C74C97DAC}"/>
          </ac:picMkLst>
        </pc:picChg>
        <pc:picChg chg="del">
          <ac:chgData name="Danni Olson" userId="b77f7a1c-6bf9-4c93-a457-03609e1b15d1" providerId="ADAL" clId="{D9972821-DC9C-4951-9DC9-31311AFA8842}" dt="2021-08-19T13:40:40.103" v="1085" actId="478"/>
          <ac:picMkLst>
            <pc:docMk/>
            <pc:sldMk cId="183048741" sldId="2134806127"/>
            <ac:picMk id="25" creationId="{0961BB42-F221-45EE-BE7C-A94DCB711CC0}"/>
          </ac:picMkLst>
        </pc:picChg>
        <pc:picChg chg="del mod">
          <ac:chgData name="Danni Olson" userId="b77f7a1c-6bf9-4c93-a457-03609e1b15d1" providerId="ADAL" clId="{D9972821-DC9C-4951-9DC9-31311AFA8842}" dt="2021-08-19T13:43:32.183" v="1105" actId="478"/>
          <ac:picMkLst>
            <pc:docMk/>
            <pc:sldMk cId="183048741" sldId="2134806127"/>
            <ac:picMk id="27" creationId="{371E1B89-7453-492F-B3FD-7FA313FBE68A}"/>
          </ac:picMkLst>
        </pc:picChg>
        <pc:picChg chg="mod">
          <ac:chgData name="Danni Olson" userId="b77f7a1c-6bf9-4c93-a457-03609e1b15d1" providerId="ADAL" clId="{D9972821-DC9C-4951-9DC9-31311AFA8842}" dt="2021-08-19T13:44:09.776" v="1116"/>
          <ac:picMkLst>
            <pc:docMk/>
            <pc:sldMk cId="183048741" sldId="2134806127"/>
            <ac:picMk id="28" creationId="{EB4E1D2E-10AD-4DC1-B0EB-7795014A4504}"/>
          </ac:picMkLst>
        </pc:picChg>
      </pc:sldChg>
      <pc:sldChg chg="modSp new mod modTransition modClrScheme chgLayout">
        <pc:chgData name="Danni Olson" userId="b77f7a1c-6bf9-4c93-a457-03609e1b15d1" providerId="ADAL" clId="{D9972821-DC9C-4951-9DC9-31311AFA8842}" dt="2021-08-19T14:27:47.264" v="1830" actId="404"/>
        <pc:sldMkLst>
          <pc:docMk/>
          <pc:sldMk cId="3359218784" sldId="2134806128"/>
        </pc:sldMkLst>
        <pc:spChg chg="mod">
          <ac:chgData name="Danni Olson" userId="b77f7a1c-6bf9-4c93-a457-03609e1b15d1" providerId="ADAL" clId="{D9972821-DC9C-4951-9DC9-31311AFA8842}" dt="2021-08-19T13:49:32.049" v="1458" actId="26606"/>
          <ac:spMkLst>
            <pc:docMk/>
            <pc:sldMk cId="3359218784" sldId="2134806128"/>
            <ac:spMk id="2" creationId="{217B9466-AC8C-4686-A425-356397B39377}"/>
          </ac:spMkLst>
        </pc:spChg>
        <pc:spChg chg="mod">
          <ac:chgData name="Danni Olson" userId="b77f7a1c-6bf9-4c93-a457-03609e1b15d1" providerId="ADAL" clId="{D9972821-DC9C-4951-9DC9-31311AFA8842}" dt="2021-08-19T14:27:47.264" v="1830" actId="404"/>
          <ac:spMkLst>
            <pc:docMk/>
            <pc:sldMk cId="3359218784" sldId="2134806128"/>
            <ac:spMk id="3" creationId="{2589D8C7-6D2D-44CC-849A-A2EC52315264}"/>
          </ac:spMkLst>
        </pc:spChg>
        <pc:spChg chg="mod">
          <ac:chgData name="Danni Olson" userId="b77f7a1c-6bf9-4c93-a457-03609e1b15d1" providerId="ADAL" clId="{D9972821-DC9C-4951-9DC9-31311AFA8842}" dt="2021-08-19T13:49:32.049" v="1458" actId="26606"/>
          <ac:spMkLst>
            <pc:docMk/>
            <pc:sldMk cId="3359218784" sldId="2134806128"/>
            <ac:spMk id="4" creationId="{2560E046-33CA-4AE7-AC5B-2C4A9BF045FE}"/>
          </ac:spMkLst>
        </pc:spChg>
      </pc:sldChg>
      <pc:sldChg chg="add">
        <pc:chgData name="Danni Olson" userId="b77f7a1c-6bf9-4c93-a457-03609e1b15d1" providerId="ADAL" clId="{D9972821-DC9C-4951-9DC9-31311AFA8842}" dt="2021-08-19T13:53:23.836" v="1520" actId="22"/>
        <pc:sldMkLst>
          <pc:docMk/>
          <pc:sldMk cId="2017312380" sldId="2134806129"/>
        </pc:sldMkLst>
      </pc:sldChg>
      <pc:sldChg chg="addSp modSp add mod">
        <pc:chgData name="Danni Olson" userId="b77f7a1c-6bf9-4c93-a457-03609e1b15d1" providerId="ADAL" clId="{D9972821-DC9C-4951-9DC9-31311AFA8842}" dt="2021-08-19T14:29:11.631" v="1837" actId="14100"/>
        <pc:sldMkLst>
          <pc:docMk/>
          <pc:sldMk cId="2133103696" sldId="2134806130"/>
        </pc:sldMkLst>
        <pc:spChg chg="mod">
          <ac:chgData name="Danni Olson" userId="b77f7a1c-6bf9-4c93-a457-03609e1b15d1" providerId="ADAL" clId="{D9972821-DC9C-4951-9DC9-31311AFA8842}" dt="2021-08-19T13:54:25.568" v="1583" actId="20577"/>
          <ac:spMkLst>
            <pc:docMk/>
            <pc:sldMk cId="2133103696" sldId="2134806130"/>
            <ac:spMk id="3" creationId="{2589D8C7-6D2D-44CC-849A-A2EC52315264}"/>
          </ac:spMkLst>
        </pc:spChg>
        <pc:spChg chg="add mod">
          <ac:chgData name="Danni Olson" userId="b77f7a1c-6bf9-4c93-a457-03609e1b15d1" providerId="ADAL" clId="{D9972821-DC9C-4951-9DC9-31311AFA8842}" dt="2021-08-19T14:29:11.631" v="1837" actId="14100"/>
          <ac:spMkLst>
            <pc:docMk/>
            <pc:sldMk cId="2133103696" sldId="2134806130"/>
            <ac:spMk id="6" creationId="{2369D407-652B-40EC-B3E0-59425BAB0A9E}"/>
          </ac:spMkLst>
        </pc:spChg>
      </pc:sldChg>
      <pc:sldChg chg="addSp delSp add mod">
        <pc:chgData name="Danni Olson" userId="b77f7a1c-6bf9-4c93-a457-03609e1b15d1" providerId="ADAL" clId="{D9972821-DC9C-4951-9DC9-31311AFA8842}" dt="2021-08-19T14:29:47.648" v="1843" actId="22"/>
        <pc:sldMkLst>
          <pc:docMk/>
          <pc:sldMk cId="2796033401" sldId="2134806131"/>
        </pc:sldMkLst>
        <pc:spChg chg="add del">
          <ac:chgData name="Danni Olson" userId="b77f7a1c-6bf9-4c93-a457-03609e1b15d1" providerId="ADAL" clId="{D9972821-DC9C-4951-9DC9-31311AFA8842}" dt="2021-08-19T14:29:47.231" v="1842" actId="478"/>
          <ac:spMkLst>
            <pc:docMk/>
            <pc:sldMk cId="2796033401" sldId="2134806131"/>
            <ac:spMk id="6" creationId="{44BDD704-5F04-48D2-AE88-5158034949A7}"/>
          </ac:spMkLst>
        </pc:spChg>
        <pc:spChg chg="add">
          <ac:chgData name="Danni Olson" userId="b77f7a1c-6bf9-4c93-a457-03609e1b15d1" providerId="ADAL" clId="{D9972821-DC9C-4951-9DC9-31311AFA8842}" dt="2021-08-19T14:29:47.648" v="1843" actId="22"/>
          <ac:spMkLst>
            <pc:docMk/>
            <pc:sldMk cId="2796033401" sldId="2134806131"/>
            <ac:spMk id="8" creationId="{43412420-E368-4B1E-94AE-6A303DB3E7A5}"/>
          </ac:spMkLst>
        </pc:spChg>
      </pc:sldChg>
      <pc:sldChg chg="addSp add mod">
        <pc:chgData name="Danni Olson" userId="b77f7a1c-6bf9-4c93-a457-03609e1b15d1" providerId="ADAL" clId="{D9972821-DC9C-4951-9DC9-31311AFA8842}" dt="2021-08-19T14:29:57.872" v="1844" actId="22"/>
        <pc:sldMkLst>
          <pc:docMk/>
          <pc:sldMk cId="3416053232" sldId="2134806132"/>
        </pc:sldMkLst>
        <pc:spChg chg="add">
          <ac:chgData name="Danni Olson" userId="b77f7a1c-6bf9-4c93-a457-03609e1b15d1" providerId="ADAL" clId="{D9972821-DC9C-4951-9DC9-31311AFA8842}" dt="2021-08-19T14:29:57.872" v="1844" actId="22"/>
          <ac:spMkLst>
            <pc:docMk/>
            <pc:sldMk cId="3416053232" sldId="2134806132"/>
            <ac:spMk id="6" creationId="{67FF3F14-B772-40C5-90D7-ABF7A69DB0B7}"/>
          </ac:spMkLst>
        </pc:spChg>
      </pc:sldChg>
      <pc:sldChg chg="add">
        <pc:chgData name="Danni Olson" userId="b77f7a1c-6bf9-4c93-a457-03609e1b15d1" providerId="ADAL" clId="{D9972821-DC9C-4951-9DC9-31311AFA8842}" dt="2021-08-19T14:09:22.098" v="1629" actId="22"/>
        <pc:sldMkLst>
          <pc:docMk/>
          <pc:sldMk cId="1139474809" sldId="2134806133"/>
        </pc:sldMkLst>
      </pc:sldChg>
      <pc:sldChg chg="addSp modSp add mod ord">
        <pc:chgData name="Danni Olson" userId="b77f7a1c-6bf9-4c93-a457-03609e1b15d1" providerId="ADAL" clId="{D9972821-DC9C-4951-9DC9-31311AFA8842}" dt="2021-08-19T14:16:17.704" v="1673" actId="14100"/>
        <pc:sldMkLst>
          <pc:docMk/>
          <pc:sldMk cId="2460816120" sldId="2134806134"/>
        </pc:sldMkLst>
        <pc:spChg chg="add mod">
          <ac:chgData name="Danni Olson" userId="b77f7a1c-6bf9-4c93-a457-03609e1b15d1" providerId="ADAL" clId="{D9972821-DC9C-4951-9DC9-31311AFA8842}" dt="2021-08-19T14:16:17.704" v="1673" actId="14100"/>
          <ac:spMkLst>
            <pc:docMk/>
            <pc:sldMk cId="2460816120" sldId="2134806134"/>
            <ac:spMk id="2" creationId="{7D23CAE4-8755-43E8-9A96-CA0936FB5997}"/>
          </ac:spMkLst>
        </pc:spChg>
        <pc:picChg chg="mod">
          <ac:chgData name="Danni Olson" userId="b77f7a1c-6bf9-4c93-a457-03609e1b15d1" providerId="ADAL" clId="{D9972821-DC9C-4951-9DC9-31311AFA8842}" dt="2021-08-19T14:15:58.580" v="1646" actId="14100"/>
          <ac:picMkLst>
            <pc:docMk/>
            <pc:sldMk cId="2460816120" sldId="2134806134"/>
            <ac:picMk id="6" creationId="{45C1354D-1E22-46B0-8E15-7BEFFE01E1AA}"/>
          </ac:picMkLst>
        </pc:picChg>
      </pc:sldChg>
      <pc:sldChg chg="addSp delSp modSp new mod">
        <pc:chgData name="Danni Olson" userId="b77f7a1c-6bf9-4c93-a457-03609e1b15d1" providerId="ADAL" clId="{D9972821-DC9C-4951-9DC9-31311AFA8842}" dt="2021-08-19T14:18:05.904" v="1731" actId="1076"/>
        <pc:sldMkLst>
          <pc:docMk/>
          <pc:sldMk cId="2777644332" sldId="2134806135"/>
        </pc:sldMkLst>
        <pc:spChg chg="del">
          <ac:chgData name="Danni Olson" userId="b77f7a1c-6bf9-4c93-a457-03609e1b15d1" providerId="ADAL" clId="{D9972821-DC9C-4951-9DC9-31311AFA8842}" dt="2021-08-19T14:15:31.489" v="1642" actId="478"/>
          <ac:spMkLst>
            <pc:docMk/>
            <pc:sldMk cId="2777644332" sldId="2134806135"/>
            <ac:spMk id="2" creationId="{BFFFC924-E49D-42CC-9745-C870F277FD4B}"/>
          </ac:spMkLst>
        </pc:spChg>
        <pc:spChg chg="del">
          <ac:chgData name="Danni Olson" userId="b77f7a1c-6bf9-4c93-a457-03609e1b15d1" providerId="ADAL" clId="{D9972821-DC9C-4951-9DC9-31311AFA8842}" dt="2021-08-19T14:15:30.018" v="1641" actId="478"/>
          <ac:spMkLst>
            <pc:docMk/>
            <pc:sldMk cId="2777644332" sldId="2134806135"/>
            <ac:spMk id="3" creationId="{7F912A7E-B7CD-496F-8C7D-8D00D92316B0}"/>
          </ac:spMkLst>
        </pc:spChg>
        <pc:spChg chg="add">
          <ac:chgData name="Danni Olson" userId="b77f7a1c-6bf9-4c93-a457-03609e1b15d1" providerId="ADAL" clId="{D9972821-DC9C-4951-9DC9-31311AFA8842}" dt="2021-08-19T14:17:11.214" v="1679" actId="22"/>
          <ac:spMkLst>
            <pc:docMk/>
            <pc:sldMk cId="2777644332" sldId="2134806135"/>
            <ac:spMk id="8" creationId="{38E3AD2D-8484-4A08-BBD9-A8A3391306D6}"/>
          </ac:spMkLst>
        </pc:spChg>
        <pc:spChg chg="add mod">
          <ac:chgData name="Danni Olson" userId="b77f7a1c-6bf9-4c93-a457-03609e1b15d1" providerId="ADAL" clId="{D9972821-DC9C-4951-9DC9-31311AFA8842}" dt="2021-08-19T14:18:04.377" v="1730" actId="1076"/>
          <ac:spMkLst>
            <pc:docMk/>
            <pc:sldMk cId="2777644332" sldId="2134806135"/>
            <ac:spMk id="10" creationId="{A2675B83-87EC-4343-B021-FC53D4FAF7A1}"/>
          </ac:spMkLst>
        </pc:spChg>
        <pc:picChg chg="add mod">
          <ac:chgData name="Danni Olson" userId="b77f7a1c-6bf9-4c93-a457-03609e1b15d1" providerId="ADAL" clId="{D9972821-DC9C-4951-9DC9-31311AFA8842}" dt="2021-08-19T14:18:05.904" v="1731" actId="1076"/>
          <ac:picMkLst>
            <pc:docMk/>
            <pc:sldMk cId="2777644332" sldId="2134806135"/>
            <ac:picMk id="6" creationId="{367EAFAA-95EE-4A21-BD36-AAC8D0DB64D2}"/>
          </ac:picMkLst>
        </pc:picChg>
      </pc:sldChg>
      <pc:sldChg chg="add">
        <pc:chgData name="Danni Olson" userId="b77f7a1c-6bf9-4c93-a457-03609e1b15d1" providerId="ADAL" clId="{D9972821-DC9C-4951-9DC9-31311AFA8842}" dt="2021-08-19T14:18:39.054" v="1732" actId="22"/>
        <pc:sldMkLst>
          <pc:docMk/>
          <pc:sldMk cId="523451445" sldId="2134806136"/>
        </pc:sldMkLst>
      </pc:sldChg>
      <pc:sldChg chg="addSp delSp modSp add mod ord">
        <pc:chgData name="Danni Olson" userId="b77f7a1c-6bf9-4c93-a457-03609e1b15d1" providerId="ADAL" clId="{D9972821-DC9C-4951-9DC9-31311AFA8842}" dt="2021-08-19T14:25:38.550" v="1817" actId="115"/>
        <pc:sldMkLst>
          <pc:docMk/>
          <pc:sldMk cId="615148806" sldId="2134806137"/>
        </pc:sldMkLst>
        <pc:spChg chg="mod">
          <ac:chgData name="Danni Olson" userId="b77f7a1c-6bf9-4c93-a457-03609e1b15d1" providerId="ADAL" clId="{D9972821-DC9C-4951-9DC9-31311AFA8842}" dt="2021-08-19T14:25:38.550" v="1817" actId="115"/>
          <ac:spMkLst>
            <pc:docMk/>
            <pc:sldMk cId="615148806" sldId="2134806137"/>
            <ac:spMk id="10" creationId="{A2675B83-87EC-4343-B021-FC53D4FAF7A1}"/>
          </ac:spMkLst>
        </pc:spChg>
        <pc:picChg chg="add mod">
          <ac:chgData name="Danni Olson" userId="b77f7a1c-6bf9-4c93-a457-03609e1b15d1" providerId="ADAL" clId="{D9972821-DC9C-4951-9DC9-31311AFA8842}" dt="2021-08-19T14:23:08.958" v="1740" actId="1076"/>
          <ac:picMkLst>
            <pc:docMk/>
            <pc:sldMk cId="615148806" sldId="2134806137"/>
            <ac:picMk id="3" creationId="{4F0FD7F4-1F6A-4E9F-A006-7FB40E0C3C6C}"/>
          </ac:picMkLst>
        </pc:picChg>
        <pc:picChg chg="del">
          <ac:chgData name="Danni Olson" userId="b77f7a1c-6bf9-4c93-a457-03609e1b15d1" providerId="ADAL" clId="{D9972821-DC9C-4951-9DC9-31311AFA8842}" dt="2021-08-19T14:23:00.223" v="1736" actId="478"/>
          <ac:picMkLst>
            <pc:docMk/>
            <pc:sldMk cId="615148806" sldId="2134806137"/>
            <ac:picMk id="6" creationId="{367EAFAA-95EE-4A21-BD36-AAC8D0DB64D2}"/>
          </ac:picMkLst>
        </pc:picChg>
      </pc:sldChg>
      <pc:sldChg chg="addSp delSp modSp add mod">
        <pc:chgData name="Danni Olson" userId="b77f7a1c-6bf9-4c93-a457-03609e1b15d1" providerId="ADAL" clId="{D9972821-DC9C-4951-9DC9-31311AFA8842}" dt="2021-08-19T14:25:34.879" v="1816" actId="115"/>
        <pc:sldMkLst>
          <pc:docMk/>
          <pc:sldMk cId="2887726240" sldId="2134806138"/>
        </pc:sldMkLst>
        <pc:spChg chg="mod">
          <ac:chgData name="Danni Olson" userId="b77f7a1c-6bf9-4c93-a457-03609e1b15d1" providerId="ADAL" clId="{D9972821-DC9C-4951-9DC9-31311AFA8842}" dt="2021-08-19T14:25:34.879" v="1816" actId="115"/>
          <ac:spMkLst>
            <pc:docMk/>
            <pc:sldMk cId="2887726240" sldId="2134806138"/>
            <ac:spMk id="10" creationId="{A2675B83-87EC-4343-B021-FC53D4FAF7A1}"/>
          </ac:spMkLst>
        </pc:spChg>
        <pc:picChg chg="del">
          <ac:chgData name="Danni Olson" userId="b77f7a1c-6bf9-4c93-a457-03609e1b15d1" providerId="ADAL" clId="{D9972821-DC9C-4951-9DC9-31311AFA8842}" dt="2021-08-19T14:24:33.817" v="1781" actId="478"/>
          <ac:picMkLst>
            <pc:docMk/>
            <pc:sldMk cId="2887726240" sldId="2134806138"/>
            <ac:picMk id="3" creationId="{4F0FD7F4-1F6A-4E9F-A006-7FB40E0C3C6C}"/>
          </ac:picMkLst>
        </pc:picChg>
        <pc:picChg chg="add mod">
          <ac:chgData name="Danni Olson" userId="b77f7a1c-6bf9-4c93-a457-03609e1b15d1" providerId="ADAL" clId="{D9972821-DC9C-4951-9DC9-31311AFA8842}" dt="2021-08-19T14:24:36.153" v="1784" actId="962"/>
          <ac:picMkLst>
            <pc:docMk/>
            <pc:sldMk cId="2887726240" sldId="2134806138"/>
            <ac:picMk id="5" creationId="{C144D3A4-1BB9-48AB-AA51-092777F8BDCA}"/>
          </ac:picMkLst>
        </pc:picChg>
      </pc:sldChg>
      <pc:sldChg chg="addSp delSp modSp add mod">
        <pc:chgData name="Danni Olson" userId="b77f7a1c-6bf9-4c93-a457-03609e1b15d1" providerId="ADAL" clId="{D9972821-DC9C-4951-9DC9-31311AFA8842}" dt="2021-08-19T14:25:31.751" v="1815" actId="115"/>
        <pc:sldMkLst>
          <pc:docMk/>
          <pc:sldMk cId="2157020671" sldId="2134806139"/>
        </pc:sldMkLst>
        <pc:spChg chg="mod">
          <ac:chgData name="Danni Olson" userId="b77f7a1c-6bf9-4c93-a457-03609e1b15d1" providerId="ADAL" clId="{D9972821-DC9C-4951-9DC9-31311AFA8842}" dt="2021-08-19T14:25:31.751" v="1815" actId="115"/>
          <ac:spMkLst>
            <pc:docMk/>
            <pc:sldMk cId="2157020671" sldId="2134806139"/>
            <ac:spMk id="10" creationId="{A2675B83-87EC-4343-B021-FC53D4FAF7A1}"/>
          </ac:spMkLst>
        </pc:spChg>
        <pc:picChg chg="add mod">
          <ac:chgData name="Danni Olson" userId="b77f7a1c-6bf9-4c93-a457-03609e1b15d1" providerId="ADAL" clId="{D9972821-DC9C-4951-9DC9-31311AFA8842}" dt="2021-08-19T14:25:18.781" v="1791" actId="1076"/>
          <ac:picMkLst>
            <pc:docMk/>
            <pc:sldMk cId="2157020671" sldId="2134806139"/>
            <ac:picMk id="3" creationId="{5025EB16-2DF0-458E-AC9B-F7A852043A12}"/>
          </ac:picMkLst>
        </pc:picChg>
        <pc:picChg chg="del">
          <ac:chgData name="Danni Olson" userId="b77f7a1c-6bf9-4c93-a457-03609e1b15d1" providerId="ADAL" clId="{D9972821-DC9C-4951-9DC9-31311AFA8842}" dt="2021-08-19T14:25:13.056" v="1786" actId="478"/>
          <ac:picMkLst>
            <pc:docMk/>
            <pc:sldMk cId="2157020671" sldId="2134806139"/>
            <ac:picMk id="5" creationId="{C144D3A4-1BB9-48AB-AA51-092777F8BDCA}"/>
          </ac:picMkLst>
        </pc:picChg>
      </pc:sldChg>
      <pc:sldChg chg="addSp delSp modSp add mod">
        <pc:chgData name="Danni Olson" userId="b77f7a1c-6bf9-4c93-a457-03609e1b15d1" providerId="ADAL" clId="{D9972821-DC9C-4951-9DC9-31311AFA8842}" dt="2021-08-19T14:26:32.810" v="1824" actId="1076"/>
        <pc:sldMkLst>
          <pc:docMk/>
          <pc:sldMk cId="740515743" sldId="2134806140"/>
        </pc:sldMkLst>
        <pc:picChg chg="del">
          <ac:chgData name="Danni Olson" userId="b77f7a1c-6bf9-4c93-a457-03609e1b15d1" providerId="ADAL" clId="{D9972821-DC9C-4951-9DC9-31311AFA8842}" dt="2021-08-19T14:26:26.200" v="1819" actId="478"/>
          <ac:picMkLst>
            <pc:docMk/>
            <pc:sldMk cId="740515743" sldId="2134806140"/>
            <ac:picMk id="3" creationId="{5025EB16-2DF0-458E-AC9B-F7A852043A12}"/>
          </ac:picMkLst>
        </pc:picChg>
        <pc:picChg chg="add mod">
          <ac:chgData name="Danni Olson" userId="b77f7a1c-6bf9-4c93-a457-03609e1b15d1" providerId="ADAL" clId="{D9972821-DC9C-4951-9DC9-31311AFA8842}" dt="2021-08-19T14:26:32.810" v="1824" actId="1076"/>
          <ac:picMkLst>
            <pc:docMk/>
            <pc:sldMk cId="740515743" sldId="2134806140"/>
            <ac:picMk id="5" creationId="{A81E92C1-E7BE-4664-A776-C83DE212F417}"/>
          </ac:picMkLst>
        </pc:picChg>
      </pc:sldChg>
      <pc:sldChg chg="add ord">
        <pc:chgData name="Danni Olson" userId="b77f7a1c-6bf9-4c93-a457-03609e1b15d1" providerId="ADAL" clId="{D9972821-DC9C-4951-9DC9-31311AFA8842}" dt="2021-08-19T14:30:27.219" v="1847"/>
        <pc:sldMkLst>
          <pc:docMk/>
          <pc:sldMk cId="4080253191" sldId="2134806141"/>
        </pc:sldMkLst>
      </pc:sldChg>
      <pc:sldMasterChg chg="delSldLayout">
        <pc:chgData name="Danni Olson" userId="b77f7a1c-6bf9-4c93-a457-03609e1b15d1" providerId="ADAL" clId="{D9972821-DC9C-4951-9DC9-31311AFA8842}" dt="2021-08-19T13:51:14.730" v="1480" actId="47"/>
        <pc:sldMasterMkLst>
          <pc:docMk/>
          <pc:sldMasterMk cId="3774193428" sldId="2147484367"/>
        </pc:sldMasterMkLst>
        <pc:sldLayoutChg chg="del">
          <pc:chgData name="Danni Olson" userId="b77f7a1c-6bf9-4c93-a457-03609e1b15d1" providerId="ADAL" clId="{D9972821-DC9C-4951-9DC9-31311AFA8842}" dt="2021-08-19T13:51:14.730" v="1480" actId="47"/>
          <pc:sldLayoutMkLst>
            <pc:docMk/>
            <pc:sldMasterMk cId="3774193428" sldId="2147484367"/>
            <pc:sldLayoutMk cId="410268970" sldId="2147484572"/>
          </pc:sldLayoutMkLst>
        </pc:sldLayoutChg>
        <pc:sldLayoutChg chg="del">
          <pc:chgData name="Danni Olson" userId="b77f7a1c-6bf9-4c93-a457-03609e1b15d1" providerId="ADAL" clId="{D9972821-DC9C-4951-9DC9-31311AFA8842}" dt="2021-08-05T12:57:59.262" v="19" actId="47"/>
          <pc:sldLayoutMkLst>
            <pc:docMk/>
            <pc:sldMasterMk cId="3774193428" sldId="2147484367"/>
            <pc:sldLayoutMk cId="1924049472" sldId="2147484573"/>
          </pc:sldLayoutMkLst>
        </pc:sldLayoutChg>
        <pc:sldLayoutChg chg="del">
          <pc:chgData name="Danni Olson" userId="b77f7a1c-6bf9-4c93-a457-03609e1b15d1" providerId="ADAL" clId="{D9972821-DC9C-4951-9DC9-31311AFA8842}" dt="2021-08-05T12:58:00.666" v="21" actId="47"/>
          <pc:sldLayoutMkLst>
            <pc:docMk/>
            <pc:sldMasterMk cId="3774193428" sldId="2147484367"/>
            <pc:sldLayoutMk cId="1889206218" sldId="214748457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D045D-9A66-44E7-900A-FC6D0BD4E54A}" type="datetime8">
              <a:rPr lang="en-US" smtClean="0">
                <a:latin typeface="Segoe UI" pitchFamily="34" charset="0"/>
              </a:rPr>
              <a:t>8/19/2021 8:22 AM</a:t>
            </a:fld>
            <a:endParaRPr lang="en-US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38EEC551-8CDA-4EB6-89BB-2A86C9F091C8}" type="datetime8">
              <a:rPr lang="en-US" smtClean="0"/>
              <a:t>8/19/2021 8:22 AM</a:t>
            </a:fld>
            <a:endParaRPr lang="en-US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3FECEB-74C6-4F43-AADC-47EAFD721AFC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8/19/2021 8:22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6030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3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Relationship Id="rId5" Type="http://schemas.openxmlformats.org/officeDocument/2006/relationships/image" Target="../media/image18.jpeg"/><Relationship Id="rId4" Type="http://schemas.openxmlformats.org/officeDocument/2006/relationships/image" Target="../media/image15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5.bin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5" Type="http://schemas.openxmlformats.org/officeDocument/2006/relationships/image" Target="../media/image12.png"/><Relationship Id="rId4" Type="http://schemas.openxmlformats.org/officeDocument/2006/relationships/image" Target="../media/image15.emf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 (event nam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1211264"/>
            <a:ext cx="9143936" cy="1828800"/>
          </a:xfrm>
          <a:noFill/>
        </p:spPr>
        <p:txBody>
          <a:bodyPr lIns="146304" tIns="91440" rIns="146304" bIns="91440" anchor="b" anchorCtr="0"/>
          <a:lstStyle>
            <a:lvl1pPr>
              <a:defRPr sz="5400" spc="-10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Event name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701" y="3040063"/>
            <a:ext cx="9143937" cy="730183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74639" y="3770246"/>
            <a:ext cx="9144000" cy="461665"/>
          </a:xfrm>
        </p:spPr>
        <p:txBody>
          <a:bodyPr/>
          <a:lstStyle>
            <a:lvl1pPr marL="0" indent="0">
              <a:buNone/>
              <a:defRPr lang="en-US" sz="2000" kern="1200" spc="0" baseline="0" dirty="0" smtClean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Optional (City, State or venue)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57200" y="479425"/>
            <a:ext cx="1483418" cy="31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11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hoto and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t="9265" r="10584" b="25170"/>
          <a:stretch/>
        </p:blipFill>
        <p:spPr>
          <a:xfrm>
            <a:off x="-30163" y="-7937"/>
            <a:ext cx="12496800" cy="70104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 bwMode="auto">
          <a:xfrm>
            <a:off x="274702" y="2119177"/>
            <a:ext cx="6400800" cy="36576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2119177"/>
            <a:ext cx="6400736" cy="1828800"/>
          </a:xfrm>
          <a:noFill/>
        </p:spPr>
        <p:txBody>
          <a:bodyPr lIns="146304" tIns="91440" rIns="146304" bIns="91440" anchor="t" anchorCtr="0"/>
          <a:lstStyle>
            <a:lvl1pPr>
              <a:defRPr sz="4800" spc="-100" baseline="0">
                <a:gradFill>
                  <a:gsLst>
                    <a:gs pos="18471">
                      <a:srgbClr val="353535"/>
                    </a:gs>
                    <a:gs pos="46000">
                      <a:srgbClr val="353535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954462"/>
            <a:ext cx="6402388" cy="664797"/>
          </a:xfrm>
        </p:spPr>
        <p:txBody>
          <a:bodyPr wrap="square" lIns="164592" tIns="109728" rIns="164592" bIns="109728">
            <a:spAutoFit/>
          </a:bodyPr>
          <a:lstStyle>
            <a:lvl1pPr marL="0" indent="0">
              <a:spcBef>
                <a:spcPts val="0"/>
              </a:spcBef>
              <a:buNone/>
              <a:defRPr sz="3200">
                <a:gradFill>
                  <a:gsLst>
                    <a:gs pos="18471">
                      <a:srgbClr val="353535"/>
                    </a:gs>
                    <a:gs pos="46000">
                      <a:srgbClr val="353535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688" y="479425"/>
            <a:ext cx="1451843" cy="31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1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quare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2119178"/>
            <a:ext cx="4937760" cy="1835285"/>
          </a:xfrm>
          <a:noFill/>
        </p:spPr>
        <p:txBody>
          <a:bodyPr lIns="146304" tIns="91440" rIns="146304" bIns="91440" anchor="t" anchorCtr="0"/>
          <a:lstStyle>
            <a:lvl1pPr>
              <a:defRPr sz="4800" spc="-100" baseline="0">
                <a:gradFill>
                  <a:gsLst>
                    <a:gs pos="74359">
                      <a:schemeClr val="tx1"/>
                    </a:gs>
                    <a:gs pos="57576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954463"/>
            <a:ext cx="4937760" cy="731528"/>
          </a:xfrm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lang="en-US" sz="3200" kern="1200" spc="0" baseline="0" dirty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/>
              <a:t>Speaker name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57200" y="479425"/>
            <a:ext cx="1483418" cy="3108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36954" t="21189" r="15525" b="7567"/>
          <a:stretch/>
        </p:blipFill>
        <p:spPr>
          <a:xfrm>
            <a:off x="5440363" y="0"/>
            <a:ext cx="6996112" cy="699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08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8787" cy="2308324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947271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4702" y="1211287"/>
            <a:ext cx="11888787" cy="54848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852596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1287"/>
            <a:ext cx="5486399" cy="2157514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3000" b="0">
                <a:latin typeface="+mn-lt"/>
              </a:defRPr>
            </a:lvl1pPr>
            <a:lvl2pPr marL="255588" indent="0">
              <a:buFont typeface="Wingdings" panose="05000000000000000000" pitchFamily="2" charset="2"/>
              <a:buNone/>
              <a:defRPr sz="2400" b="0"/>
            </a:lvl2pPr>
            <a:lvl3pPr marL="450850" indent="0">
              <a:buFont typeface="Wingdings" panose="05000000000000000000" pitchFamily="2" charset="2"/>
              <a:buNone/>
              <a:tabLst/>
              <a:defRPr sz="2200" b="0"/>
            </a:lvl3pPr>
            <a:lvl4pPr marL="652462" indent="0">
              <a:buFont typeface="Wingdings" panose="05000000000000000000" pitchFamily="2" charset="2"/>
              <a:buNone/>
              <a:defRPr sz="2200" b="0"/>
            </a:lvl4pPr>
            <a:lvl5pPr marL="854075" indent="0">
              <a:buFont typeface="Wingdings" panose="05000000000000000000" pitchFamily="2" charset="2"/>
              <a:buNone/>
              <a:tabLst/>
              <a:defRPr sz="22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1287"/>
            <a:ext cx="5486399" cy="2123658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Arial" panose="020B0604020202020204" pitchFamily="34" charset="0"/>
              <a:buNone/>
              <a:defRPr lang="en-US" sz="30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255588" indent="0">
              <a:buFont typeface="Arial" panose="020B0604020202020204" pitchFamily="34" charset="0"/>
              <a:buNone/>
              <a:defRPr lang="en-US" sz="24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450850" indent="0">
              <a:buFont typeface="Arial" panose="020B0604020202020204" pitchFamily="34" charset="0"/>
              <a:buNone/>
              <a:tabLst/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652462" indent="0">
              <a:buFont typeface="Arial" panose="020B0604020202020204" pitchFamily="34" charset="0"/>
              <a:buNone/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854075" indent="0">
              <a:buFont typeface="Arial" panose="020B0604020202020204" pitchFamily="34" charset="0"/>
              <a:buNone/>
              <a:tabLst/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514350" marR="0" lvl="0" indent="-51435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Edit Master text styles</a:t>
            </a:r>
          </a:p>
          <a:p>
            <a:pPr marL="514350" marR="0" lvl="1" indent="-51435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Second level</a:t>
            </a:r>
          </a:p>
          <a:p>
            <a:pPr marL="514350" marR="0" lvl="2" indent="-51435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Third level</a:t>
            </a:r>
          </a:p>
          <a:p>
            <a:pPr marL="514350" marR="0" lvl="3" indent="-51435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Fourth level</a:t>
            </a:r>
          </a:p>
          <a:p>
            <a:pPr marL="514350" marR="0" lvl="4" indent="-514350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18501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1287"/>
            <a:ext cx="5486399" cy="2157514"/>
          </a:xfrm>
        </p:spPr>
        <p:txBody>
          <a:bodyPr wrap="square">
            <a:spAutoFit/>
          </a:bodyPr>
          <a:lstStyle>
            <a:lvl1pPr marL="231775" indent="-231775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Char char=""/>
              <a:defRPr sz="3000" b="0">
                <a:latin typeface="+mn-lt"/>
              </a:defRPr>
            </a:lvl1pPr>
            <a:lvl2pPr marL="427038" indent="-171450">
              <a:buFont typeface="Wingdings" panose="05000000000000000000" pitchFamily="2" charset="2"/>
              <a:buChar char=""/>
              <a:defRPr sz="2400" b="0"/>
            </a:lvl2pPr>
            <a:lvl3pPr marL="639763" indent="-188913">
              <a:buFont typeface="Wingdings" panose="05000000000000000000" pitchFamily="2" charset="2"/>
              <a:buChar char=""/>
              <a:tabLst/>
              <a:defRPr sz="2200" b="0"/>
            </a:lvl3pPr>
            <a:lvl4pPr marL="828675" indent="-176213">
              <a:buFont typeface="Wingdings" panose="05000000000000000000" pitchFamily="2" charset="2"/>
              <a:buChar char=""/>
              <a:defRPr sz="2200" b="0"/>
            </a:lvl4pPr>
            <a:lvl5pPr marL="1023938" indent="-169863">
              <a:buFont typeface="Wingdings" panose="05000000000000000000" pitchFamily="2" charset="2"/>
              <a:buChar char=""/>
              <a:tabLst/>
              <a:defRPr sz="22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1287"/>
            <a:ext cx="5486399" cy="2123658"/>
          </a:xfrm>
        </p:spPr>
        <p:txBody>
          <a:bodyPr wrap="square">
            <a:spAutoFit/>
          </a:bodyPr>
          <a:lstStyle>
            <a:lvl1pPr marL="287338" indent="-287338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lang="en-US" sz="30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598488" indent="-342900">
              <a:defRPr lang="en-US" sz="24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93750" indent="-342900">
              <a:tabLst/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995362" indent="-342900"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196975" indent="-342900">
              <a:tabLst/>
              <a:defRPr lang="en-US" sz="2200" b="0" kern="1200" spc="0" baseline="0" dirty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</a:lstStyle>
          <a:p>
            <a:pPr marL="231775" marR="0" lvl="0" indent="-231775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Edit Master text styles</a:t>
            </a:r>
          </a:p>
          <a:p>
            <a:pPr marL="231775" marR="0" lvl="1" indent="-231775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Second level</a:t>
            </a:r>
          </a:p>
          <a:p>
            <a:pPr marL="231775" marR="0" lvl="2" indent="-231775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Third level</a:t>
            </a:r>
          </a:p>
          <a:p>
            <a:pPr marL="231775" marR="0" lvl="3" indent="-231775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Fourth level</a:t>
            </a:r>
          </a:p>
          <a:p>
            <a:pPr marL="231775" marR="0" lvl="4" indent="-231775" algn="l" defTabSz="932742" rtl="0" eaLnBrk="1" fontAlgn="auto" latinLnBrk="0" hangingPunct="1">
              <a:lnSpc>
                <a:spcPct val="90000"/>
              </a:lnSpc>
              <a:spcBef>
                <a:spcPts val="1224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038134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904856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77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8" y="3954463"/>
            <a:ext cx="10058401" cy="738664"/>
          </a:xfrm>
          <a:noFill/>
        </p:spPr>
        <p:txBody>
          <a:bodyPr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596995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125677"/>
            <a:ext cx="10056812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lang="en-US" sz="7200" b="0" kern="1200" cap="none" spc="-100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165006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9974406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8" y="2125662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200" spc="-100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686364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740132"/>
            <a:ext cx="4892040" cy="1514261"/>
          </a:xfrm>
        </p:spPr>
        <p:txBody>
          <a:bodyPr wrap="square" anchor="ctr">
            <a:spAutoFit/>
          </a:bodyPr>
          <a:lstStyle>
            <a:lvl1pPr>
              <a:defRPr sz="480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7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441315" y="0"/>
            <a:ext cx="6995160" cy="699258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600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425967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45111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7957" y="1095267"/>
            <a:ext cx="8351239" cy="4145543"/>
          </a:xfrm>
        </p:spPr>
        <p:txBody>
          <a:bodyPr anchor="b">
            <a:normAutofit/>
          </a:bodyPr>
          <a:lstStyle>
            <a:lvl1pPr>
              <a:defRPr sz="8567" spc="816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7958" y="5262499"/>
            <a:ext cx="7158203" cy="97007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40" b="1" i="0" cap="all" spc="408" baseline="0">
                <a:solidFill>
                  <a:schemeClr val="accent1"/>
                </a:solidFill>
              </a:defRPr>
            </a:lvl1pPr>
            <a:lvl2pPr marL="466298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932597" indent="0">
              <a:buNone/>
              <a:defRPr sz="1836">
                <a:solidFill>
                  <a:schemeClr val="tx1">
                    <a:tint val="75000"/>
                  </a:schemeClr>
                </a:solidFill>
              </a:defRPr>
            </a:lvl3pPr>
            <a:lvl4pPr marL="1398895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4pPr>
            <a:lvl5pPr marL="1865193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5pPr>
            <a:lvl6pPr marL="2331491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6pPr>
            <a:lvl7pPr marL="2797790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7pPr>
            <a:lvl8pPr marL="3264088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8pPr>
            <a:lvl9pPr marL="3730386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01446" y="6502602"/>
            <a:ext cx="1523904" cy="355399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DC7460C-CF5E-4457-9E2D-A1B7FE45B29C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4920" y="6502602"/>
            <a:ext cx="4197310" cy="35268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41800" y="6502602"/>
            <a:ext cx="1517395" cy="35268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7739F43-2CC9-4BC4-96F7-5BA4E4FEDCC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71077" cy="6994525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306942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138" y="632779"/>
            <a:ext cx="11533187" cy="411162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200"/>
              </a:lnSpc>
              <a:defRPr sz="2800" strike="noStrike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9172299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92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alkin (event nam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74702" y="1211264"/>
            <a:ext cx="9143936" cy="1828800"/>
          </a:xfrm>
          <a:noFill/>
        </p:spPr>
        <p:txBody>
          <a:bodyPr lIns="146304" tIns="91440" rIns="146304" bIns="91440" anchor="b" anchorCtr="0"/>
          <a:lstStyle>
            <a:lvl1pPr>
              <a:defRPr sz="5400" spc="-100" baseline="0"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Event name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701" y="3040063"/>
            <a:ext cx="9143937" cy="730183"/>
          </a:xfrm>
          <a:noFill/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sz="3200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74639" y="3770246"/>
            <a:ext cx="9144000" cy="461665"/>
          </a:xfrm>
        </p:spPr>
        <p:txBody>
          <a:bodyPr/>
          <a:lstStyle>
            <a:lvl1pPr marL="0" indent="0">
              <a:buNone/>
              <a:defRPr lang="en-US" sz="2000" kern="1200" spc="0" baseline="0" dirty="0" smtClean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Optional (City, State or venue)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57200" y="479425"/>
            <a:ext cx="1483418" cy="31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17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quare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74702" y="2119178"/>
            <a:ext cx="4937760" cy="1835285"/>
          </a:xfrm>
          <a:noFill/>
        </p:spPr>
        <p:txBody>
          <a:bodyPr lIns="146304" tIns="91440" rIns="146304" bIns="91440" anchor="t" anchorCtr="0"/>
          <a:lstStyle>
            <a:lvl1pPr>
              <a:defRPr sz="4800" spc="-100" baseline="0">
                <a:gradFill>
                  <a:gsLst>
                    <a:gs pos="74359">
                      <a:schemeClr val="tx1"/>
                    </a:gs>
                    <a:gs pos="57576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3050" y="3954463"/>
            <a:ext cx="4937760" cy="731528"/>
          </a:xfrm>
        </p:spPr>
        <p:txBody>
          <a:bodyPr lIns="164592" tIns="109728" rIns="164592" bIns="109728">
            <a:noAutofit/>
          </a:bodyPr>
          <a:lstStyle>
            <a:lvl1pPr marL="0" indent="0">
              <a:spcBef>
                <a:spcPts val="0"/>
              </a:spcBef>
              <a:buNone/>
              <a:defRPr lang="en-US" sz="3200" kern="1200" spc="0" baseline="0" dirty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</a:pPr>
            <a:r>
              <a:rPr lang="en-US"/>
              <a:t>Speaker name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57200" y="479425"/>
            <a:ext cx="1483418" cy="3108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l="36954" t="21189" r="15525" b="7567"/>
          <a:stretch/>
        </p:blipFill>
        <p:spPr>
          <a:xfrm>
            <a:off x="5440363" y="0"/>
            <a:ext cx="6996112" cy="699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13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DBC305C-A9C3-4278-AFC0-C99DFD80A6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75" y="449264"/>
            <a:ext cx="11563350" cy="773112"/>
          </a:xfrm>
          <a:prstGeom prst="rect">
            <a:avLst/>
          </a:prstGeom>
        </p:spPr>
        <p:txBody>
          <a:bodyPr vert="horz" wrap="square" lIns="0" tIns="164592" rIns="0" bIns="0" rtlCol="0" anchor="t">
            <a:no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933677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30494" b="41"/>
          <a:stretch/>
        </p:blipFill>
        <p:spPr>
          <a:xfrm>
            <a:off x="0" y="-1"/>
            <a:ext cx="12435840" cy="575890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0" y="5758901"/>
            <a:ext cx="12435840" cy="1235624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1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2280" y="6209084"/>
            <a:ext cx="1456418" cy="310896"/>
          </a:xfrm>
          <a:prstGeom prst="rect">
            <a:avLst/>
          </a:prstGeom>
        </p:spPr>
      </p:pic>
      <p:pic>
        <p:nvPicPr>
          <p:cNvPr id="16" name="Picture 15" hidden="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59231" y="6240963"/>
            <a:ext cx="1278510" cy="274137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 bwMode="auto">
          <a:xfrm>
            <a:off x="0" y="-1"/>
            <a:ext cx="12436475" cy="5758901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6630" rIns="0" bIns="46630" numCol="1" rtlCol="0" anchor="ctr" anchorCtr="0" compatLnSpc="1">
            <a:prstTxWarp prst="textNoShape">
              <a:avLst/>
            </a:prstTxWarp>
          </a:bodyPr>
          <a:lstStyle/>
          <a:p>
            <a:pPr algn="ctr" defTabSz="932293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1646270" y="2659062"/>
            <a:ext cx="9143936" cy="1298908"/>
          </a:xfrm>
          <a:noFill/>
        </p:spPr>
        <p:txBody>
          <a:bodyPr lIns="146304" tIns="91440" rIns="146304" bIns="91440" anchor="t" anchorCtr="0"/>
          <a:lstStyle>
            <a:lvl1pPr algn="ctr">
              <a:defRPr sz="4799" b="1" spc="-100" baseline="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2560670" y="4183062"/>
            <a:ext cx="7315137" cy="1154698"/>
          </a:xfrm>
          <a:noFill/>
        </p:spPr>
        <p:txBody>
          <a:bodyPr lIns="146304" tIns="109728" rIns="146304" bIns="109728">
            <a:noAutofit/>
          </a:bodyPr>
          <a:lstStyle>
            <a:lvl1pPr marL="0" indent="0" algn="ctr">
              <a:spcBef>
                <a:spcPts val="0"/>
              </a:spcBef>
              <a:buNone/>
              <a:defRPr sz="3199" spc="0" baseline="0">
                <a:gradFill>
                  <a:gsLst>
                    <a:gs pos="91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855322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9" y="1212851"/>
            <a:ext cx="11887200" cy="202517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228557" indent="0">
              <a:buNone/>
              <a:defRPr>
                <a:solidFill>
                  <a:schemeClr val="tx1"/>
                </a:solidFill>
              </a:defRPr>
            </a:lvl3pPr>
            <a:lvl4pPr marL="457112" indent="0">
              <a:buNone/>
              <a:defRPr>
                <a:solidFill>
                  <a:schemeClr val="tx1"/>
                </a:solidFill>
              </a:defRPr>
            </a:lvl4pPr>
            <a:lvl5pPr marL="685669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1280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9" y="1212851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557" indent="0">
              <a:buNone/>
              <a:defRPr/>
            </a:lvl3pPr>
            <a:lvl4pPr marL="457112" indent="0">
              <a:buNone/>
              <a:defRPr/>
            </a:lvl4pPr>
            <a:lvl5pPr marL="68566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5694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50"/>
            <a:ext cx="11887200" cy="2092881"/>
          </a:xfrm>
        </p:spPr>
        <p:txBody>
          <a:bodyPr>
            <a:spAutoFit/>
          </a:bodyPr>
          <a:lstStyle>
            <a:lvl1pPr>
              <a:defRPr sz="399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4994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39" y="1212850"/>
            <a:ext cx="11887200" cy="2092881"/>
          </a:xfrm>
        </p:spPr>
        <p:txBody>
          <a:bodyPr>
            <a:spAutoFit/>
          </a:bodyPr>
          <a:lstStyle>
            <a:lvl1pPr>
              <a:defRPr sz="3999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0083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40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19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30" indent="0">
              <a:buNone/>
              <a:tabLst/>
              <a:defRPr sz="2000"/>
            </a:lvl3pPr>
            <a:lvl4pPr marL="460287" indent="0">
              <a:buNone/>
              <a:defRPr/>
            </a:lvl4pPr>
            <a:lvl5pPr marL="685669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19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2000"/>
            </a:lvl2pPr>
            <a:lvl3pPr marL="231730" indent="0">
              <a:buNone/>
              <a:tabLst/>
              <a:defRPr sz="2000"/>
            </a:lvl3pPr>
            <a:lvl4pPr marL="460287" indent="0">
              <a:buNone/>
              <a:defRPr/>
            </a:lvl4pPr>
            <a:lvl5pPr marL="685669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5231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40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199"/>
            </a:lvl1pPr>
            <a:lvl2pPr marL="0" indent="0">
              <a:buNone/>
              <a:defRPr sz="2000"/>
            </a:lvl2pPr>
            <a:lvl3pPr marL="231730" indent="0">
              <a:buNone/>
              <a:tabLst/>
              <a:defRPr sz="2000"/>
            </a:lvl3pPr>
            <a:lvl4pPr marL="460287" indent="0">
              <a:buNone/>
              <a:defRPr/>
            </a:lvl4pPr>
            <a:lvl5pPr marL="685669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49"/>
            <a:ext cx="5486399" cy="1914370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199"/>
            </a:lvl1pPr>
            <a:lvl2pPr marL="0" indent="0">
              <a:buNone/>
              <a:defRPr sz="2000"/>
            </a:lvl2pPr>
            <a:lvl3pPr marL="231730" indent="0">
              <a:buNone/>
              <a:tabLst/>
              <a:defRPr sz="2000"/>
            </a:lvl3pPr>
            <a:lvl4pPr marL="460287" indent="0">
              <a:buNone/>
              <a:defRPr/>
            </a:lvl4pPr>
            <a:lvl5pPr marL="685669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6360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40" y="1212850"/>
            <a:ext cx="5486399" cy="1985506"/>
          </a:xfrm>
        </p:spPr>
        <p:txBody>
          <a:bodyPr wrap="square">
            <a:spAutoFit/>
          </a:bodyPr>
          <a:lstStyle>
            <a:lvl1pPr marL="287282" indent="-287282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19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064" indent="-233150">
              <a:defRPr sz="2400"/>
            </a:lvl2pPr>
            <a:lvl3pPr marL="699450" indent="-168387">
              <a:tabLst/>
              <a:defRPr sz="2000"/>
            </a:lvl3pPr>
            <a:lvl4pPr marL="880789" indent="-181339">
              <a:defRPr/>
            </a:lvl4pPr>
            <a:lvl5pPr marL="1049175" indent="-168387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50"/>
            <a:ext cx="5486399" cy="1985506"/>
          </a:xfrm>
        </p:spPr>
        <p:txBody>
          <a:bodyPr wrap="square">
            <a:spAutoFit/>
          </a:bodyPr>
          <a:lstStyle>
            <a:lvl1pPr marL="287282" indent="-287282">
              <a:spcBef>
                <a:spcPts val="1224"/>
              </a:spcBef>
              <a:buClr>
                <a:schemeClr val="tx2"/>
              </a:buClr>
              <a:buFont typeface="Arial" pitchFamily="34" charset="0"/>
              <a:buChar char="•"/>
              <a:defRPr sz="3199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531064" indent="-233150">
              <a:defRPr sz="2400"/>
            </a:lvl2pPr>
            <a:lvl3pPr marL="699450" indent="-168387">
              <a:tabLst/>
              <a:defRPr sz="2000"/>
            </a:lvl3pPr>
            <a:lvl4pPr marL="880789" indent="-181339">
              <a:defRPr/>
            </a:lvl4pPr>
            <a:lvl5pPr marL="1049175" indent="-168387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228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4640" y="1212850"/>
            <a:ext cx="5486399" cy="1985506"/>
          </a:xfrm>
        </p:spPr>
        <p:txBody>
          <a:bodyPr wrap="square">
            <a:spAutoFit/>
          </a:bodyPr>
          <a:lstStyle>
            <a:lvl1pPr marL="287282" indent="-287282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199"/>
            </a:lvl1pPr>
            <a:lvl2pPr marL="531064" indent="-233150">
              <a:defRPr sz="2400"/>
            </a:lvl2pPr>
            <a:lvl3pPr marL="699450" indent="-168387">
              <a:tabLst/>
              <a:defRPr sz="2000"/>
            </a:lvl3pPr>
            <a:lvl4pPr marL="880789" indent="-181339">
              <a:defRPr/>
            </a:lvl4pPr>
            <a:lvl5pPr marL="1049175" indent="-168387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75439" y="1212850"/>
            <a:ext cx="5486399" cy="1985506"/>
          </a:xfrm>
        </p:spPr>
        <p:txBody>
          <a:bodyPr wrap="square">
            <a:spAutoFit/>
          </a:bodyPr>
          <a:lstStyle>
            <a:lvl1pPr marL="287282" indent="-287282">
              <a:spcBef>
                <a:spcPts val="1224"/>
              </a:spcBef>
              <a:buClr>
                <a:schemeClr val="tx1"/>
              </a:buClr>
              <a:buFont typeface="Arial" pitchFamily="34" charset="0"/>
              <a:buChar char="•"/>
              <a:defRPr sz="3199"/>
            </a:lvl1pPr>
            <a:lvl2pPr marL="531064" indent="-233150">
              <a:defRPr sz="2400"/>
            </a:lvl2pPr>
            <a:lvl3pPr marL="699450" indent="-168387">
              <a:tabLst/>
              <a:defRPr sz="2000"/>
            </a:lvl3pPr>
            <a:lvl4pPr marL="880789" indent="-181339">
              <a:defRPr/>
            </a:lvl4pPr>
            <a:lvl5pPr marL="1049175" indent="-168387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6969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498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4"/>
            <a:ext cx="82282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198" spc="-100" baseline="0">
                <a:gradFill>
                  <a:gsLst>
                    <a:gs pos="885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74639" y="3954463"/>
            <a:ext cx="8229599" cy="738664"/>
          </a:xfrm>
          <a:noFill/>
        </p:spPr>
        <p:txBody>
          <a:bodyPr wrap="square" lIns="182880" tIns="146304" rIns="182880" bIns="146304">
            <a:spAutoFit/>
          </a:bodyPr>
          <a:lstStyle>
            <a:lvl1pPr marL="0" indent="0">
              <a:spcBef>
                <a:spcPts val="0"/>
              </a:spcBef>
              <a:buNone/>
              <a:defRPr sz="3199" spc="0" baseline="0">
                <a:gradFill>
                  <a:gsLst>
                    <a:gs pos="885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991065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09974"/>
            <a:ext cx="8229599" cy="1181862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7198" spc="-100" baseline="0">
                <a:gradFill>
                  <a:gsLst>
                    <a:gs pos="8850">
                      <a:schemeClr val="accent1"/>
                    </a:gs>
                    <a:gs pos="10000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3451587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125662"/>
            <a:ext cx="11887200" cy="946413"/>
          </a:xfrm>
          <a:noFill/>
        </p:spPr>
        <p:txBody>
          <a:bodyPr tIns="91440" bIns="91440" anchor="t" anchorCtr="0">
            <a:spAutoFit/>
          </a:bodyPr>
          <a:lstStyle>
            <a:lvl1pPr marL="0" algn="l" defTabSz="9325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99" b="0" kern="1200" cap="none" spc="-100" baseline="0" dirty="0">
                <a:ln w="3175">
                  <a:noFill/>
                </a:ln>
                <a:gradFill>
                  <a:gsLst>
                    <a:gs pos="66272">
                      <a:schemeClr val="bg2"/>
                    </a:gs>
                    <a:gs pos="50000">
                      <a:schemeClr val="bg2"/>
                    </a:gs>
                  </a:gsLst>
                  <a:lin ang="5400000" scaled="0"/>
                </a:gradFill>
                <a:effectLst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93774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125662"/>
            <a:ext cx="11887200" cy="946413"/>
          </a:xfrm>
          <a:noFill/>
        </p:spPr>
        <p:txBody>
          <a:bodyPr tIns="91440" bIns="91440" anchor="t" anchorCtr="0">
            <a:spAutoFit/>
          </a:bodyPr>
          <a:lstStyle>
            <a:lvl1pPr marL="0" algn="l" defTabSz="9325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99" b="0" kern="1200" cap="none" spc="-100" baseline="0" dirty="0">
                <a:ln w="3175">
                  <a:noFill/>
                </a:ln>
                <a:gradFill>
                  <a:gsLst>
                    <a:gs pos="66272">
                      <a:schemeClr val="accent1"/>
                    </a:gs>
                    <a:gs pos="50000">
                      <a:schemeClr val="accent1"/>
                    </a:gs>
                  </a:gsLst>
                  <a:lin ang="5400000" scaled="0"/>
                </a:gradFill>
                <a:effectLst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6502655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40" y="1241426"/>
            <a:ext cx="5486399" cy="2012859"/>
          </a:xfrm>
        </p:spPr>
        <p:txBody>
          <a:bodyPr>
            <a:spAutoFit/>
          </a:bodyPr>
          <a:lstStyle>
            <a:lvl1pPr>
              <a:defRPr sz="6599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219825" y="0"/>
            <a:ext cx="6216650" cy="6992587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99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21915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311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2669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212849"/>
            <a:ext cx="12436475" cy="5781676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6632" tIns="46632" rIns="46632" bIns="466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4638" y="1221158"/>
            <a:ext cx="11887199" cy="1995931"/>
          </a:xfrm>
        </p:spPr>
        <p:txBody>
          <a:bodyPr/>
          <a:lstStyle>
            <a:lvl1pPr marL="0" indent="0">
              <a:buNone/>
              <a:defRPr sz="3299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87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94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406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795" indent="0">
              <a:buNone/>
              <a:defRPr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8860586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_col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74638" y="6294477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54" tIns="146283" rIns="182854" bIns="146283" numCol="1" anchor="t" anchorCtr="0" compatLnSpc="1">
            <a:prstTxWarp prst="textNoShape">
              <a:avLst/>
            </a:prstTxWarp>
            <a:spAutoFit/>
          </a:bodyPr>
          <a:lstStyle/>
          <a:p>
            <a:pPr defTabSz="932111" eaLnBrk="0" hangingPunct="0"/>
            <a:r>
              <a:rPr lang="en-US" sz="7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2016 Microsoft Corporation. All rights reserved.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0"/>
          <a:stretch/>
        </p:blipFill>
        <p:spPr bwMode="invGray">
          <a:xfrm>
            <a:off x="457200" y="479425"/>
            <a:ext cx="1449939" cy="30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70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4639" y="1212851"/>
            <a:ext cx="11887200" cy="2443746"/>
          </a:xfrm>
          <a:prstGeom prst="rect">
            <a:avLst/>
          </a:prstGeom>
        </p:spPr>
        <p:txBody>
          <a:bodyPr/>
          <a:lstStyle>
            <a:lvl1pPr marL="290457" indent="-290457">
              <a:buClr>
                <a:schemeClr val="tx1"/>
              </a:buClr>
              <a:buSzPct val="90000"/>
              <a:buFont typeface="Arial" pitchFamily="34" charset="0"/>
              <a:buChar char="•"/>
              <a:defRPr sz="359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71390" indent="-280935">
              <a:buClr>
                <a:schemeClr val="tx1"/>
              </a:buClr>
              <a:buSzPct val="90000"/>
              <a:buFont typeface="Arial" pitchFamily="34" charset="0"/>
              <a:buChar char="•"/>
              <a:defRPr sz="319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61847" indent="-290457">
              <a:buClr>
                <a:schemeClr val="tx1"/>
              </a:buClr>
              <a:buSzPct val="90000"/>
              <a:buFont typeface="Arial" pitchFamily="34" charset="0"/>
              <a:buChar char="•"/>
              <a:defRPr sz="28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090404" indent="-228557">
              <a:buClr>
                <a:schemeClr val="tx1"/>
              </a:buClr>
              <a:buSzPct val="90000"/>
              <a:buFont typeface="Arial" pitchFamily="34" charset="0"/>
              <a:buChar char="•"/>
              <a:defRPr sz="24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318960" indent="-228557">
              <a:buClr>
                <a:schemeClr val="tx1"/>
              </a:buClr>
              <a:buSzPct val="90000"/>
              <a:buFont typeface="Arial" pitchFamily="34" charset="0"/>
              <a:buChar char="•"/>
              <a:defRPr sz="200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6363076"/>
            <a:ext cx="12436476" cy="631450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699" spc="-51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14466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740132"/>
            <a:ext cx="4892040" cy="1514261"/>
          </a:xfrm>
        </p:spPr>
        <p:txBody>
          <a:bodyPr wrap="square" anchor="ctr">
            <a:spAutoFit/>
          </a:bodyPr>
          <a:lstStyle>
            <a:lvl1pPr>
              <a:defRPr sz="4799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Square photo layout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0"/>
          </p:nvPr>
        </p:nvSpPr>
        <p:spPr bwMode="ltGray">
          <a:xfrm>
            <a:off x="5441315" y="0"/>
            <a:ext cx="6995160" cy="699258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99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1315" y="1"/>
            <a:ext cx="6995160" cy="699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2743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427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18407" y="1811916"/>
            <a:ext cx="9984619" cy="2775192"/>
          </a:xfrm>
        </p:spPr>
        <p:txBody>
          <a:bodyPr/>
          <a:lstStyle>
            <a:lvl1pPr>
              <a:defRPr sz="6119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18407" y="4843693"/>
            <a:ext cx="9984619" cy="1055382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Speaker Name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29" y="203313"/>
            <a:ext cx="1558188" cy="5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4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Title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948230"/>
            <a:ext cx="12436475" cy="4046295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521" tIns="149217" rIns="186521" bIns="14921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102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18406" y="1139838"/>
            <a:ext cx="10617295" cy="1688057"/>
          </a:xfrm>
        </p:spPr>
        <p:txBody>
          <a:bodyPr anchor="b"/>
          <a:lstStyle>
            <a:lvl1pPr indent="0">
              <a:defRPr sz="4896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Module 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18407" y="3241788"/>
            <a:ext cx="10617294" cy="3752736"/>
          </a:xfrm>
        </p:spPr>
        <p:txBody>
          <a:bodyPr>
            <a:normAutofit/>
          </a:bodyPr>
          <a:lstStyle>
            <a:lvl1pPr marL="361058" indent="-361058">
              <a:buFont typeface="Wingdings" panose="05000000000000000000" pitchFamily="2" charset="2"/>
              <a:buChar char="§"/>
              <a:defRPr sz="3264"/>
            </a:lvl1pPr>
          </a:lstStyle>
          <a:p>
            <a:pPr lvl="0"/>
            <a:r>
              <a:rPr lang="en-US"/>
              <a:t>Module content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29" y="203313"/>
            <a:ext cx="1558188" cy="5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4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>
        <p:tmplLst>
          <p:tmpl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0"/>
            <a:ext cx="12436475" cy="6994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7"/>
          </a:p>
        </p:txBody>
      </p:sp>
    </p:spTree>
    <p:extLst>
      <p:ext uri="{BB962C8B-B14F-4D97-AF65-F5344CB8AC3E}">
        <p14:creationId xmlns:p14="http://schemas.microsoft.com/office/powerpoint/2010/main" val="132200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7009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 userDrawn="1"/>
        </p:nvSpPr>
        <p:spPr bwMode="auto">
          <a:xfrm>
            <a:off x="902" y="1013"/>
            <a:ext cx="5335421" cy="6993513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494" tIns="149195" rIns="186494" bIns="1491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08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8411" y="2294500"/>
            <a:ext cx="5028259" cy="2405525"/>
          </a:xfrm>
        </p:spPr>
        <p:txBody>
          <a:bodyPr/>
          <a:lstStyle>
            <a:lvl1pPr>
              <a:defRPr lang="en-US" sz="5609" kern="1200" dirty="0">
                <a:solidFill>
                  <a:srgbClr val="F2C81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21402" y="573412"/>
            <a:ext cx="5080271" cy="2156518"/>
          </a:xfrm>
        </p:spPr>
        <p:txBody>
          <a:bodyPr wrap="square">
            <a:spAutoFit/>
          </a:bodyPr>
          <a:lstStyle>
            <a:lvl1pPr>
              <a:defRPr sz="3672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3754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 userDrawn="1"/>
        </p:nvSpPr>
        <p:spPr bwMode="auto">
          <a:xfrm>
            <a:off x="1" y="0"/>
            <a:ext cx="5335422" cy="6993513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494" tIns="149195" rIns="186494" bIns="1491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08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8411" y="2294500"/>
            <a:ext cx="5046026" cy="2405525"/>
          </a:xfrm>
        </p:spPr>
        <p:txBody>
          <a:bodyPr/>
          <a:lstStyle>
            <a:lvl1pPr>
              <a:defRPr lang="en-US" sz="5609" kern="1200" dirty="0">
                <a:solidFill>
                  <a:srgbClr val="F2C81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21402" y="573412"/>
            <a:ext cx="5080271" cy="2156518"/>
          </a:xfrm>
        </p:spPr>
        <p:txBody>
          <a:bodyPr wrap="square">
            <a:spAutoFit/>
          </a:bodyPr>
          <a:lstStyle>
            <a:lvl1pPr>
              <a:defRPr sz="3672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50666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 userDrawn="1"/>
        </p:nvSpPr>
        <p:spPr bwMode="auto">
          <a:xfrm>
            <a:off x="901" y="1013"/>
            <a:ext cx="5530740" cy="6993513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494" tIns="149195" rIns="186494" bIns="1491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08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8410" y="2294500"/>
            <a:ext cx="5167913" cy="2405525"/>
          </a:xfrm>
        </p:spPr>
        <p:txBody>
          <a:bodyPr/>
          <a:lstStyle>
            <a:lvl1pPr>
              <a:defRPr lang="en-US" sz="5609" kern="1200" dirty="0">
                <a:solidFill>
                  <a:srgbClr val="F2C81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01058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 userDrawn="1"/>
        </p:nvSpPr>
        <p:spPr bwMode="auto">
          <a:xfrm>
            <a:off x="901" y="1013"/>
            <a:ext cx="4187441" cy="6993513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494" tIns="149195" rIns="186494" bIns="1491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08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8410" y="2294500"/>
            <a:ext cx="3822623" cy="2405525"/>
          </a:xfrm>
        </p:spPr>
        <p:txBody>
          <a:bodyPr/>
          <a:lstStyle>
            <a:lvl1pPr>
              <a:defRPr lang="en-US" sz="5609" kern="1200" dirty="0">
                <a:solidFill>
                  <a:srgbClr val="F2C81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6876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 userDrawn="1"/>
        </p:nvSpPr>
        <p:spPr bwMode="auto">
          <a:xfrm>
            <a:off x="901" y="1013"/>
            <a:ext cx="4187441" cy="6993513"/>
          </a:xfrm>
          <a:prstGeom prst="rect">
            <a:avLst/>
          </a:prstGeom>
          <a:solidFill>
            <a:srgbClr val="0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494" tIns="149195" rIns="186494" bIns="14919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508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48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8410" y="2294500"/>
            <a:ext cx="3822623" cy="2405525"/>
          </a:xfrm>
        </p:spPr>
        <p:txBody>
          <a:bodyPr/>
          <a:lstStyle>
            <a:lvl1pPr>
              <a:defRPr lang="en-US" sz="5609" kern="1200" dirty="0">
                <a:solidFill>
                  <a:srgbClr val="F2C81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82322" y="137983"/>
            <a:ext cx="7749839" cy="2156518"/>
          </a:xfrm>
        </p:spPr>
        <p:txBody>
          <a:bodyPr wrap="square">
            <a:spAutoFit/>
          </a:bodyPr>
          <a:lstStyle>
            <a:lvl1pPr>
              <a:defRPr sz="3672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26059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436475" cy="1213174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9562" tIns="466302" rIns="466302" rtlCol="0" anchor="ctr"/>
          <a:lstStyle/>
          <a:p>
            <a:endParaRPr lang="en-US" sz="5507">
              <a:solidFill>
                <a:srgbClr val="EDC30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5542"/>
            <a:ext cx="11889564" cy="975958"/>
          </a:xfrm>
        </p:spPr>
        <p:txBody>
          <a:bodyPr lIns="180000"/>
          <a:lstStyle>
            <a:lvl1pPr>
              <a:defRPr sz="4896">
                <a:solidFill>
                  <a:srgbClr val="F2C81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334216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436475" cy="1213174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9562" tIns="466302" rIns="466302" rtlCol="0" anchor="ctr"/>
          <a:lstStyle/>
          <a:p>
            <a:endParaRPr lang="en-US" sz="5507">
              <a:solidFill>
                <a:srgbClr val="EDC30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125542"/>
            <a:ext cx="11889564" cy="975958"/>
          </a:xfrm>
        </p:spPr>
        <p:txBody>
          <a:bodyPr lIns="180000"/>
          <a:lstStyle>
            <a:lvl1pPr>
              <a:defRPr sz="4896">
                <a:solidFill>
                  <a:srgbClr val="F2C81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0145" y="1236995"/>
            <a:ext cx="12125563" cy="2150717"/>
          </a:xfrm>
        </p:spPr>
        <p:txBody>
          <a:bodyPr>
            <a:spAutoFit/>
          </a:bodyPr>
          <a:lstStyle>
            <a:lvl1pPr>
              <a:defRPr sz="3672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3372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9" t="25612" r="71112" b="37624"/>
          <a:stretch/>
        </p:blipFill>
        <p:spPr>
          <a:xfrm>
            <a:off x="-1154222" y="-160003"/>
            <a:ext cx="15376520" cy="72956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008" y="2203688"/>
            <a:ext cx="10726460" cy="1351952"/>
          </a:xfrm>
        </p:spPr>
        <p:txBody>
          <a:bodyPr/>
          <a:lstStyle>
            <a:lvl1pPr>
              <a:defRPr lang="en-US" sz="9179" kern="1200" dirty="0">
                <a:solidFill>
                  <a:srgbClr val="F2C81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202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367167"/>
            <a:ext cx="11889564" cy="734333"/>
          </a:xfrm>
        </p:spPr>
        <p:txBody>
          <a:bodyPr lIns="180000"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275287" y="1193280"/>
            <a:ext cx="11889141" cy="341630"/>
          </a:xfrm>
        </p:spPr>
        <p:txBody>
          <a:bodyPr anchor="ctr">
            <a:noAutofit/>
          </a:bodyPr>
          <a:lstStyle>
            <a:lvl1pPr>
              <a:defRPr sz="2448"/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75287" y="1784252"/>
            <a:ext cx="11889141" cy="5210273"/>
          </a:xfrm>
        </p:spPr>
        <p:txBody>
          <a:bodyPr/>
          <a:lstStyle>
            <a:lvl1pPr>
              <a:defRPr/>
            </a:lvl1pPr>
            <a:lvl2pPr marL="242328">
              <a:defRPr/>
            </a:lvl2pPr>
          </a:lstStyle>
          <a:p>
            <a:pPr lvl="0"/>
            <a:r>
              <a:rPr lang="en-US"/>
              <a:t>Slide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02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1582" y="367167"/>
            <a:ext cx="11022620" cy="73433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275287" y="1193280"/>
            <a:ext cx="11889141" cy="341630"/>
          </a:xfrm>
        </p:spPr>
        <p:txBody>
          <a:bodyPr anchor="ctr">
            <a:noAutofit/>
          </a:bodyPr>
          <a:lstStyle>
            <a:lvl1pPr>
              <a:defRPr sz="2448"/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75287" y="1784252"/>
            <a:ext cx="11889141" cy="5210273"/>
          </a:xfrm>
        </p:spPr>
        <p:txBody>
          <a:bodyPr/>
          <a:lstStyle>
            <a:lvl1pPr>
              <a:defRPr/>
            </a:lvl1pPr>
            <a:lvl2pPr marL="242328">
              <a:defRPr sz="2856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8"/>
          <p:cNvSpPr>
            <a:spLocks noEditPoints="1"/>
          </p:cNvSpPr>
          <p:nvPr userDrawn="1"/>
        </p:nvSpPr>
        <p:spPr bwMode="auto">
          <a:xfrm>
            <a:off x="477214" y="367167"/>
            <a:ext cx="664368" cy="664274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endParaRPr lang="en-US" sz="1836"/>
          </a:p>
        </p:txBody>
      </p:sp>
    </p:spTree>
    <p:extLst>
      <p:ext uri="{BB962C8B-B14F-4D97-AF65-F5344CB8AC3E}">
        <p14:creationId xmlns:p14="http://schemas.microsoft.com/office/powerpoint/2010/main" val="49416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ortunities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2824" y="367167"/>
            <a:ext cx="11201378" cy="73433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275287" y="1193280"/>
            <a:ext cx="11889141" cy="341630"/>
          </a:xfrm>
        </p:spPr>
        <p:txBody>
          <a:bodyPr anchor="ctr">
            <a:noAutofit/>
          </a:bodyPr>
          <a:lstStyle>
            <a:lvl1pPr>
              <a:defRPr sz="2448"/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75287" y="1784252"/>
            <a:ext cx="11889141" cy="5210273"/>
          </a:xfrm>
        </p:spPr>
        <p:txBody>
          <a:bodyPr/>
          <a:lstStyle>
            <a:lvl1pPr>
              <a:defRPr/>
            </a:lvl1pPr>
            <a:lvl2pPr marL="242328">
              <a:defRPr sz="2856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reeform 13"/>
          <p:cNvSpPr>
            <a:spLocks noEditPoints="1"/>
          </p:cNvSpPr>
          <p:nvPr userDrawn="1"/>
        </p:nvSpPr>
        <p:spPr bwMode="auto">
          <a:xfrm>
            <a:off x="464888" y="372547"/>
            <a:ext cx="357303" cy="658682"/>
          </a:xfrm>
          <a:custGeom>
            <a:avLst/>
            <a:gdLst>
              <a:gd name="T0" fmla="*/ 2 w 122"/>
              <a:gd name="T1" fmla="*/ 65 h 225"/>
              <a:gd name="T2" fmla="*/ 14 w 122"/>
              <a:gd name="T3" fmla="*/ 77 h 225"/>
              <a:gd name="T4" fmla="*/ 17 w 122"/>
              <a:gd name="T5" fmla="*/ 76 h 225"/>
              <a:gd name="T6" fmla="*/ 119 w 122"/>
              <a:gd name="T7" fmla="*/ 42 h 225"/>
              <a:gd name="T8" fmla="*/ 119 w 122"/>
              <a:gd name="T9" fmla="*/ 30 h 225"/>
              <a:gd name="T10" fmla="*/ 105 w 122"/>
              <a:gd name="T11" fmla="*/ 23 h 225"/>
              <a:gd name="T12" fmla="*/ 3 w 122"/>
              <a:gd name="T13" fmla="*/ 57 h 225"/>
              <a:gd name="T14" fmla="*/ 108 w 122"/>
              <a:gd name="T15" fmla="*/ 28 h 225"/>
              <a:gd name="T16" fmla="*/ 114 w 122"/>
              <a:gd name="T17" fmla="*/ 35 h 225"/>
              <a:gd name="T18" fmla="*/ 111 w 122"/>
              <a:gd name="T19" fmla="*/ 42 h 225"/>
              <a:gd name="T20" fmla="*/ 14 w 122"/>
              <a:gd name="T21" fmla="*/ 71 h 225"/>
              <a:gd name="T22" fmla="*/ 9 w 122"/>
              <a:gd name="T23" fmla="*/ 67 h 225"/>
              <a:gd name="T24" fmla="*/ 8 w 122"/>
              <a:gd name="T25" fmla="*/ 59 h 225"/>
              <a:gd name="T26" fmla="*/ 106 w 122"/>
              <a:gd name="T27" fmla="*/ 28 h 225"/>
              <a:gd name="T28" fmla="*/ 14 w 122"/>
              <a:gd name="T29" fmla="*/ 43 h 225"/>
              <a:gd name="T30" fmla="*/ 66 w 122"/>
              <a:gd name="T31" fmla="*/ 28 h 225"/>
              <a:gd name="T32" fmla="*/ 73 w 122"/>
              <a:gd name="T33" fmla="*/ 10 h 225"/>
              <a:gd name="T34" fmla="*/ 9 w 122"/>
              <a:gd name="T35" fmla="*/ 17 h 225"/>
              <a:gd name="T36" fmla="*/ 3 w 122"/>
              <a:gd name="T37" fmla="*/ 35 h 225"/>
              <a:gd name="T38" fmla="*/ 61 w 122"/>
              <a:gd name="T39" fmla="*/ 8 h 225"/>
              <a:gd name="T40" fmla="*/ 67 w 122"/>
              <a:gd name="T41" fmla="*/ 12 h 225"/>
              <a:gd name="T42" fmla="*/ 65 w 122"/>
              <a:gd name="T43" fmla="*/ 22 h 225"/>
              <a:gd name="T44" fmla="*/ 14 w 122"/>
              <a:gd name="T45" fmla="*/ 37 h 225"/>
              <a:gd name="T46" fmla="*/ 8 w 122"/>
              <a:gd name="T47" fmla="*/ 30 h 225"/>
              <a:gd name="T48" fmla="*/ 120 w 122"/>
              <a:gd name="T49" fmla="*/ 101 h 225"/>
              <a:gd name="T50" fmla="*/ 105 w 122"/>
              <a:gd name="T51" fmla="*/ 90 h 225"/>
              <a:gd name="T52" fmla="*/ 72 w 122"/>
              <a:gd name="T53" fmla="*/ 110 h 225"/>
              <a:gd name="T54" fmla="*/ 55 w 122"/>
              <a:gd name="T55" fmla="*/ 138 h 225"/>
              <a:gd name="T56" fmla="*/ 53 w 122"/>
              <a:gd name="T57" fmla="*/ 99 h 225"/>
              <a:gd name="T58" fmla="*/ 119 w 122"/>
              <a:gd name="T59" fmla="*/ 76 h 225"/>
              <a:gd name="T60" fmla="*/ 119 w 122"/>
              <a:gd name="T61" fmla="*/ 64 h 225"/>
              <a:gd name="T62" fmla="*/ 9 w 122"/>
              <a:gd name="T63" fmla="*/ 85 h 225"/>
              <a:gd name="T64" fmla="*/ 1 w 122"/>
              <a:gd name="T65" fmla="*/ 97 h 225"/>
              <a:gd name="T66" fmla="*/ 3 w 122"/>
              <a:gd name="T67" fmla="*/ 102 h 225"/>
              <a:gd name="T68" fmla="*/ 11 w 122"/>
              <a:gd name="T69" fmla="*/ 110 h 225"/>
              <a:gd name="T70" fmla="*/ 28 w 122"/>
              <a:gd name="T71" fmla="*/ 121 h 225"/>
              <a:gd name="T72" fmla="*/ 17 w 122"/>
              <a:gd name="T73" fmla="*/ 138 h 225"/>
              <a:gd name="T74" fmla="*/ 40 w 122"/>
              <a:gd name="T75" fmla="*/ 209 h 225"/>
              <a:gd name="T76" fmla="*/ 53 w 122"/>
              <a:gd name="T77" fmla="*/ 225 h 225"/>
              <a:gd name="T78" fmla="*/ 87 w 122"/>
              <a:gd name="T79" fmla="*/ 214 h 225"/>
              <a:gd name="T80" fmla="*/ 110 w 122"/>
              <a:gd name="T81" fmla="*/ 187 h 225"/>
              <a:gd name="T82" fmla="*/ 99 w 122"/>
              <a:gd name="T83" fmla="*/ 138 h 225"/>
              <a:gd name="T84" fmla="*/ 104 w 122"/>
              <a:gd name="T85" fmla="*/ 117 h 225"/>
              <a:gd name="T86" fmla="*/ 120 w 122"/>
              <a:gd name="T87" fmla="*/ 101 h 225"/>
              <a:gd name="T88" fmla="*/ 47 w 122"/>
              <a:gd name="T89" fmla="*/ 101 h 225"/>
              <a:gd name="T90" fmla="*/ 49 w 122"/>
              <a:gd name="T91" fmla="*/ 138 h 225"/>
              <a:gd name="T92" fmla="*/ 35 w 122"/>
              <a:gd name="T93" fmla="*/ 121 h 225"/>
              <a:gd name="T94" fmla="*/ 24 w 122"/>
              <a:gd name="T95" fmla="*/ 108 h 225"/>
              <a:gd name="T96" fmla="*/ 12 w 122"/>
              <a:gd name="T97" fmla="*/ 104 h 225"/>
              <a:gd name="T98" fmla="*/ 8 w 122"/>
              <a:gd name="T99" fmla="*/ 97 h 225"/>
              <a:gd name="T100" fmla="*/ 8 w 122"/>
              <a:gd name="T101" fmla="*/ 93 h 225"/>
              <a:gd name="T102" fmla="*/ 12 w 122"/>
              <a:gd name="T103" fmla="*/ 90 h 225"/>
              <a:gd name="T104" fmla="*/ 24 w 122"/>
              <a:gd name="T105" fmla="*/ 86 h 225"/>
              <a:gd name="T106" fmla="*/ 108 w 122"/>
              <a:gd name="T107" fmla="*/ 62 h 225"/>
              <a:gd name="T108" fmla="*/ 114 w 122"/>
              <a:gd name="T109" fmla="*/ 69 h 225"/>
              <a:gd name="T110" fmla="*/ 111 w 122"/>
              <a:gd name="T111" fmla="*/ 76 h 225"/>
              <a:gd name="T112" fmla="*/ 43 w 122"/>
              <a:gd name="T113" fmla="*/ 98 h 225"/>
              <a:gd name="T114" fmla="*/ 103 w 122"/>
              <a:gd name="T115" fmla="*/ 111 h 225"/>
              <a:gd name="T116" fmla="*/ 92 w 122"/>
              <a:gd name="T117" fmla="*/ 138 h 225"/>
              <a:gd name="T118" fmla="*/ 78 w 122"/>
              <a:gd name="T119" fmla="*/ 110 h 225"/>
              <a:gd name="T120" fmla="*/ 106 w 122"/>
              <a:gd name="T121" fmla="*/ 96 h 225"/>
              <a:gd name="T122" fmla="*/ 114 w 122"/>
              <a:gd name="T123" fmla="*/ 103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2" h="225">
                <a:moveTo>
                  <a:pt x="3" y="57"/>
                </a:moveTo>
                <a:cubicBezTo>
                  <a:pt x="1" y="59"/>
                  <a:pt x="1" y="62"/>
                  <a:pt x="2" y="65"/>
                </a:cubicBezTo>
                <a:cubicBezTo>
                  <a:pt x="3" y="69"/>
                  <a:pt x="3" y="69"/>
                  <a:pt x="3" y="69"/>
                </a:cubicBezTo>
                <a:cubicBezTo>
                  <a:pt x="4" y="74"/>
                  <a:pt x="9" y="77"/>
                  <a:pt x="14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5" y="77"/>
                  <a:pt x="16" y="77"/>
                  <a:pt x="17" y="76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5" y="47"/>
                  <a:pt x="118" y="45"/>
                  <a:pt x="119" y="42"/>
                </a:cubicBezTo>
                <a:cubicBezTo>
                  <a:pt x="120" y="40"/>
                  <a:pt x="121" y="37"/>
                  <a:pt x="120" y="34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17" y="25"/>
                  <a:pt x="113" y="22"/>
                  <a:pt x="108" y="22"/>
                </a:cubicBezTo>
                <a:cubicBezTo>
                  <a:pt x="107" y="22"/>
                  <a:pt x="106" y="22"/>
                  <a:pt x="105" y="23"/>
                </a:cubicBezTo>
                <a:cubicBezTo>
                  <a:pt x="9" y="51"/>
                  <a:pt x="9" y="51"/>
                  <a:pt x="9" y="51"/>
                </a:cubicBezTo>
                <a:cubicBezTo>
                  <a:pt x="6" y="52"/>
                  <a:pt x="4" y="54"/>
                  <a:pt x="3" y="57"/>
                </a:cubicBezTo>
                <a:close/>
                <a:moveTo>
                  <a:pt x="106" y="28"/>
                </a:moveTo>
                <a:cubicBezTo>
                  <a:pt x="107" y="28"/>
                  <a:pt x="107" y="28"/>
                  <a:pt x="108" y="28"/>
                </a:cubicBezTo>
                <a:cubicBezTo>
                  <a:pt x="110" y="28"/>
                  <a:pt x="112" y="30"/>
                  <a:pt x="113" y="32"/>
                </a:cubicBezTo>
                <a:cubicBezTo>
                  <a:pt x="114" y="35"/>
                  <a:pt x="114" y="35"/>
                  <a:pt x="114" y="35"/>
                </a:cubicBezTo>
                <a:cubicBezTo>
                  <a:pt x="115" y="37"/>
                  <a:pt x="114" y="38"/>
                  <a:pt x="114" y="40"/>
                </a:cubicBezTo>
                <a:cubicBezTo>
                  <a:pt x="113" y="41"/>
                  <a:pt x="112" y="42"/>
                  <a:pt x="111" y="42"/>
                </a:cubicBezTo>
                <a:cubicBezTo>
                  <a:pt x="15" y="71"/>
                  <a:pt x="15" y="71"/>
                  <a:pt x="15" y="71"/>
                </a:cubicBezTo>
                <a:cubicBezTo>
                  <a:pt x="15" y="71"/>
                  <a:pt x="14" y="71"/>
                  <a:pt x="14" y="71"/>
                </a:cubicBezTo>
                <a:cubicBezTo>
                  <a:pt x="14" y="71"/>
                  <a:pt x="14" y="71"/>
                  <a:pt x="14" y="71"/>
                </a:cubicBezTo>
                <a:cubicBezTo>
                  <a:pt x="11" y="71"/>
                  <a:pt x="9" y="69"/>
                  <a:pt x="9" y="67"/>
                </a:cubicBezTo>
                <a:cubicBezTo>
                  <a:pt x="8" y="63"/>
                  <a:pt x="8" y="63"/>
                  <a:pt x="8" y="63"/>
                </a:cubicBezTo>
                <a:cubicBezTo>
                  <a:pt x="7" y="62"/>
                  <a:pt x="7" y="61"/>
                  <a:pt x="8" y="59"/>
                </a:cubicBezTo>
                <a:cubicBezTo>
                  <a:pt x="9" y="58"/>
                  <a:pt x="10" y="57"/>
                  <a:pt x="11" y="57"/>
                </a:cubicBezTo>
                <a:lnTo>
                  <a:pt x="106" y="28"/>
                </a:lnTo>
                <a:close/>
                <a:moveTo>
                  <a:pt x="3" y="35"/>
                </a:moveTo>
                <a:cubicBezTo>
                  <a:pt x="4" y="40"/>
                  <a:pt x="9" y="43"/>
                  <a:pt x="14" y="43"/>
                </a:cubicBezTo>
                <a:cubicBezTo>
                  <a:pt x="15" y="43"/>
                  <a:pt x="16" y="43"/>
                  <a:pt x="17" y="43"/>
                </a:cubicBezTo>
                <a:cubicBezTo>
                  <a:pt x="66" y="28"/>
                  <a:pt x="66" y="28"/>
                  <a:pt x="66" y="28"/>
                </a:cubicBezTo>
                <a:cubicBezTo>
                  <a:pt x="72" y="26"/>
                  <a:pt x="76" y="19"/>
                  <a:pt x="74" y="13"/>
                </a:cubicBezTo>
                <a:cubicBezTo>
                  <a:pt x="73" y="10"/>
                  <a:pt x="73" y="10"/>
                  <a:pt x="73" y="10"/>
                </a:cubicBezTo>
                <a:cubicBezTo>
                  <a:pt x="71" y="4"/>
                  <a:pt x="65" y="0"/>
                  <a:pt x="59" y="2"/>
                </a:cubicBezTo>
                <a:cubicBezTo>
                  <a:pt x="9" y="17"/>
                  <a:pt x="9" y="17"/>
                  <a:pt x="9" y="17"/>
                </a:cubicBezTo>
                <a:cubicBezTo>
                  <a:pt x="3" y="19"/>
                  <a:pt x="0" y="25"/>
                  <a:pt x="2" y="31"/>
                </a:cubicBezTo>
                <a:lnTo>
                  <a:pt x="3" y="35"/>
                </a:lnTo>
                <a:close/>
                <a:moveTo>
                  <a:pt x="11" y="23"/>
                </a:move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2" y="8"/>
                  <a:pt x="62" y="8"/>
                </a:cubicBezTo>
                <a:cubicBezTo>
                  <a:pt x="64" y="8"/>
                  <a:pt x="67" y="9"/>
                  <a:pt x="67" y="12"/>
                </a:cubicBezTo>
                <a:cubicBezTo>
                  <a:pt x="68" y="15"/>
                  <a:pt x="68" y="15"/>
                  <a:pt x="68" y="15"/>
                </a:cubicBezTo>
                <a:cubicBezTo>
                  <a:pt x="69" y="18"/>
                  <a:pt x="68" y="21"/>
                  <a:pt x="65" y="22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7"/>
                  <a:pt x="14" y="37"/>
                  <a:pt x="14" y="37"/>
                </a:cubicBezTo>
                <a:cubicBezTo>
                  <a:pt x="11" y="37"/>
                  <a:pt x="9" y="36"/>
                  <a:pt x="9" y="33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27"/>
                  <a:pt x="8" y="24"/>
                  <a:pt x="11" y="23"/>
                </a:cubicBezTo>
                <a:close/>
                <a:moveTo>
                  <a:pt x="120" y="101"/>
                </a:moveTo>
                <a:cubicBezTo>
                  <a:pt x="119" y="97"/>
                  <a:pt x="119" y="97"/>
                  <a:pt x="119" y="97"/>
                </a:cubicBezTo>
                <a:cubicBezTo>
                  <a:pt x="117" y="92"/>
                  <a:pt x="110" y="88"/>
                  <a:pt x="105" y="90"/>
                </a:cubicBezTo>
                <a:cubicBezTo>
                  <a:pt x="82" y="96"/>
                  <a:pt x="82" y="96"/>
                  <a:pt x="82" y="96"/>
                </a:cubicBezTo>
                <a:cubicBezTo>
                  <a:pt x="76" y="98"/>
                  <a:pt x="72" y="104"/>
                  <a:pt x="72" y="110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55" y="138"/>
                  <a:pt x="55" y="138"/>
                  <a:pt x="55" y="138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5" y="104"/>
                  <a:pt x="54" y="101"/>
                  <a:pt x="53" y="99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5" y="81"/>
                  <a:pt x="118" y="79"/>
                  <a:pt x="119" y="76"/>
                </a:cubicBezTo>
                <a:cubicBezTo>
                  <a:pt x="120" y="73"/>
                  <a:pt x="121" y="70"/>
                  <a:pt x="120" y="67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7" y="58"/>
                  <a:pt x="110" y="54"/>
                  <a:pt x="105" y="56"/>
                </a:cubicBezTo>
                <a:cubicBezTo>
                  <a:pt x="9" y="85"/>
                  <a:pt x="9" y="85"/>
                  <a:pt x="9" y="85"/>
                </a:cubicBezTo>
                <a:cubicBezTo>
                  <a:pt x="6" y="86"/>
                  <a:pt x="4" y="88"/>
                  <a:pt x="3" y="90"/>
                </a:cubicBezTo>
                <a:cubicBezTo>
                  <a:pt x="1" y="92"/>
                  <a:pt x="1" y="95"/>
                  <a:pt x="1" y="97"/>
                </a:cubicBezTo>
                <a:cubicBezTo>
                  <a:pt x="2" y="98"/>
                  <a:pt x="2" y="98"/>
                  <a:pt x="2" y="99"/>
                </a:cubicBezTo>
                <a:cubicBezTo>
                  <a:pt x="3" y="102"/>
                  <a:pt x="3" y="102"/>
                  <a:pt x="3" y="102"/>
                </a:cubicBezTo>
                <a:cubicBezTo>
                  <a:pt x="4" y="106"/>
                  <a:pt x="7" y="109"/>
                  <a:pt x="10" y="110"/>
                </a:cubicBezTo>
                <a:cubicBezTo>
                  <a:pt x="11" y="110"/>
                  <a:pt x="11" y="110"/>
                  <a:pt x="11" y="110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26" y="114"/>
                  <a:pt x="28" y="118"/>
                  <a:pt x="28" y="121"/>
                </a:cubicBezTo>
                <a:cubicBezTo>
                  <a:pt x="28" y="138"/>
                  <a:pt x="28" y="138"/>
                  <a:pt x="28" y="138"/>
                </a:cubicBezTo>
                <a:cubicBezTo>
                  <a:pt x="17" y="138"/>
                  <a:pt x="17" y="138"/>
                  <a:pt x="17" y="138"/>
                </a:cubicBezTo>
                <a:cubicBezTo>
                  <a:pt x="17" y="187"/>
                  <a:pt x="17" y="187"/>
                  <a:pt x="17" y="187"/>
                </a:cubicBezTo>
                <a:cubicBezTo>
                  <a:pt x="17" y="199"/>
                  <a:pt x="28" y="208"/>
                  <a:pt x="40" y="209"/>
                </a:cubicBezTo>
                <a:cubicBezTo>
                  <a:pt x="40" y="214"/>
                  <a:pt x="40" y="214"/>
                  <a:pt x="40" y="214"/>
                </a:cubicBezTo>
                <a:cubicBezTo>
                  <a:pt x="40" y="220"/>
                  <a:pt x="46" y="225"/>
                  <a:pt x="53" y="225"/>
                </a:cubicBezTo>
                <a:cubicBezTo>
                  <a:pt x="74" y="225"/>
                  <a:pt x="74" y="225"/>
                  <a:pt x="74" y="225"/>
                </a:cubicBezTo>
                <a:cubicBezTo>
                  <a:pt x="81" y="225"/>
                  <a:pt x="87" y="220"/>
                  <a:pt x="87" y="214"/>
                </a:cubicBezTo>
                <a:cubicBezTo>
                  <a:pt x="87" y="209"/>
                  <a:pt x="87" y="209"/>
                  <a:pt x="87" y="209"/>
                </a:cubicBezTo>
                <a:cubicBezTo>
                  <a:pt x="99" y="208"/>
                  <a:pt x="110" y="199"/>
                  <a:pt x="110" y="187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99" y="138"/>
                  <a:pt x="99" y="138"/>
                  <a:pt x="99" y="138"/>
                </a:cubicBezTo>
                <a:cubicBezTo>
                  <a:pt x="99" y="125"/>
                  <a:pt x="99" y="125"/>
                  <a:pt x="99" y="125"/>
                </a:cubicBezTo>
                <a:cubicBezTo>
                  <a:pt x="99" y="122"/>
                  <a:pt x="101" y="118"/>
                  <a:pt x="104" y="117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8" y="113"/>
                  <a:pt x="122" y="107"/>
                  <a:pt x="120" y="101"/>
                </a:cubicBezTo>
                <a:close/>
                <a:moveTo>
                  <a:pt x="43" y="98"/>
                </a:moveTo>
                <a:cubicBezTo>
                  <a:pt x="45" y="99"/>
                  <a:pt x="46" y="100"/>
                  <a:pt x="47" y="101"/>
                </a:cubicBezTo>
                <a:cubicBezTo>
                  <a:pt x="48" y="103"/>
                  <a:pt x="49" y="104"/>
                  <a:pt x="49" y="106"/>
                </a:cubicBezTo>
                <a:cubicBezTo>
                  <a:pt x="49" y="138"/>
                  <a:pt x="49" y="138"/>
                  <a:pt x="49" y="138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16"/>
                  <a:pt x="30" y="110"/>
                  <a:pt x="25" y="108"/>
                </a:cubicBezTo>
                <a:cubicBezTo>
                  <a:pt x="25" y="108"/>
                  <a:pt x="24" y="108"/>
                  <a:pt x="24" y="108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0" y="104"/>
                  <a:pt x="9" y="102"/>
                  <a:pt x="9" y="101"/>
                </a:cubicBezTo>
                <a:cubicBezTo>
                  <a:pt x="8" y="97"/>
                  <a:pt x="8" y="97"/>
                  <a:pt x="8" y="97"/>
                </a:cubicBezTo>
                <a:cubicBezTo>
                  <a:pt x="8" y="97"/>
                  <a:pt x="8" y="97"/>
                  <a:pt x="8" y="97"/>
                </a:cubicBezTo>
                <a:cubicBezTo>
                  <a:pt x="7" y="96"/>
                  <a:pt x="7" y="94"/>
                  <a:pt x="8" y="93"/>
                </a:cubicBezTo>
                <a:cubicBezTo>
                  <a:pt x="9" y="92"/>
                  <a:pt x="10" y="91"/>
                  <a:pt x="11" y="90"/>
                </a:cubicBezTo>
                <a:cubicBezTo>
                  <a:pt x="12" y="90"/>
                  <a:pt x="12" y="90"/>
                  <a:pt x="12" y="90"/>
                </a:cubicBezTo>
                <a:cubicBezTo>
                  <a:pt x="13" y="90"/>
                  <a:pt x="13" y="90"/>
                  <a:pt x="13" y="90"/>
                </a:cubicBezTo>
                <a:cubicBezTo>
                  <a:pt x="24" y="86"/>
                  <a:pt x="24" y="86"/>
                  <a:pt x="24" y="86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07" y="62"/>
                  <a:pt x="107" y="62"/>
                  <a:pt x="108" y="62"/>
                </a:cubicBezTo>
                <a:cubicBezTo>
                  <a:pt x="110" y="62"/>
                  <a:pt x="112" y="63"/>
                  <a:pt x="113" y="66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5" y="71"/>
                  <a:pt x="114" y="72"/>
                  <a:pt x="114" y="73"/>
                </a:cubicBezTo>
                <a:cubicBezTo>
                  <a:pt x="113" y="74"/>
                  <a:pt x="112" y="75"/>
                  <a:pt x="111" y="76"/>
                </a:cubicBezTo>
                <a:cubicBezTo>
                  <a:pt x="49" y="94"/>
                  <a:pt x="49" y="94"/>
                  <a:pt x="49" y="94"/>
                </a:cubicBezTo>
                <a:cubicBezTo>
                  <a:pt x="39" y="97"/>
                  <a:pt x="43" y="98"/>
                  <a:pt x="43" y="98"/>
                </a:cubicBezTo>
                <a:close/>
                <a:moveTo>
                  <a:pt x="111" y="109"/>
                </a:moveTo>
                <a:cubicBezTo>
                  <a:pt x="103" y="111"/>
                  <a:pt x="103" y="111"/>
                  <a:pt x="103" y="111"/>
                </a:cubicBezTo>
                <a:cubicBezTo>
                  <a:pt x="97" y="113"/>
                  <a:pt x="92" y="119"/>
                  <a:pt x="92" y="125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78" y="138"/>
                  <a:pt x="78" y="138"/>
                  <a:pt x="78" y="138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8" y="107"/>
                  <a:pt x="81" y="103"/>
                  <a:pt x="84" y="102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9" y="95"/>
                  <a:pt x="112" y="96"/>
                  <a:pt x="113" y="99"/>
                </a:cubicBezTo>
                <a:cubicBezTo>
                  <a:pt x="114" y="103"/>
                  <a:pt x="114" y="103"/>
                  <a:pt x="114" y="103"/>
                </a:cubicBezTo>
                <a:cubicBezTo>
                  <a:pt x="115" y="106"/>
                  <a:pt x="113" y="109"/>
                  <a:pt x="111" y="1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endParaRPr lang="en-US" sz="1836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4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36826" y="367167"/>
            <a:ext cx="11027376" cy="73433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275287" y="1193280"/>
            <a:ext cx="11889141" cy="341630"/>
          </a:xfrm>
        </p:spPr>
        <p:txBody>
          <a:bodyPr anchor="ctr">
            <a:noAutofit/>
          </a:bodyPr>
          <a:lstStyle>
            <a:lvl1pPr>
              <a:defRPr sz="2448"/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75287" y="1784252"/>
            <a:ext cx="11889141" cy="5210273"/>
          </a:xfrm>
        </p:spPr>
        <p:txBody>
          <a:bodyPr/>
          <a:lstStyle>
            <a:lvl1pPr>
              <a:defRPr/>
            </a:lvl1pPr>
            <a:lvl2pPr marL="242328">
              <a:defRPr/>
            </a:lvl2pPr>
          </a:lstStyle>
          <a:p>
            <a:pPr lvl="0"/>
            <a:r>
              <a:rPr lang="en-US"/>
              <a:t>Slide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72"/>
          <p:cNvSpPr>
            <a:spLocks noEditPoints="1"/>
          </p:cNvSpPr>
          <p:nvPr userDrawn="1"/>
        </p:nvSpPr>
        <p:spPr bwMode="auto">
          <a:xfrm>
            <a:off x="477214" y="367166"/>
            <a:ext cx="659612" cy="660878"/>
          </a:xfrm>
          <a:custGeom>
            <a:avLst/>
            <a:gdLst>
              <a:gd name="T0" fmla="*/ 337 w 411"/>
              <a:gd name="T1" fmla="*/ 198 h 412"/>
              <a:gd name="T2" fmla="*/ 284 w 411"/>
              <a:gd name="T3" fmla="*/ 220 h 412"/>
              <a:gd name="T4" fmla="*/ 249 w 411"/>
              <a:gd name="T5" fmla="*/ 185 h 412"/>
              <a:gd name="T6" fmla="*/ 283 w 411"/>
              <a:gd name="T7" fmla="*/ 107 h 412"/>
              <a:gd name="T8" fmla="*/ 176 w 411"/>
              <a:gd name="T9" fmla="*/ 0 h 412"/>
              <a:gd name="T10" fmla="*/ 68 w 411"/>
              <a:gd name="T11" fmla="*/ 107 h 412"/>
              <a:gd name="T12" fmla="*/ 116 w 411"/>
              <a:gd name="T13" fmla="*/ 196 h 412"/>
              <a:gd name="T14" fmla="*/ 96 w 411"/>
              <a:gd name="T15" fmla="*/ 266 h 412"/>
              <a:gd name="T16" fmla="*/ 74 w 411"/>
              <a:gd name="T17" fmla="*/ 263 h 412"/>
              <a:gd name="T18" fmla="*/ 0 w 411"/>
              <a:gd name="T19" fmla="*/ 337 h 412"/>
              <a:gd name="T20" fmla="*/ 74 w 411"/>
              <a:gd name="T21" fmla="*/ 412 h 412"/>
              <a:gd name="T22" fmla="*/ 149 w 411"/>
              <a:gd name="T23" fmla="*/ 337 h 412"/>
              <a:gd name="T24" fmla="*/ 110 w 411"/>
              <a:gd name="T25" fmla="*/ 272 h 412"/>
              <a:gd name="T26" fmla="*/ 130 w 411"/>
              <a:gd name="T27" fmla="*/ 204 h 412"/>
              <a:gd name="T28" fmla="*/ 176 w 411"/>
              <a:gd name="T29" fmla="*/ 214 h 412"/>
              <a:gd name="T30" fmla="*/ 238 w 411"/>
              <a:gd name="T31" fmla="*/ 195 h 412"/>
              <a:gd name="T32" fmla="*/ 275 w 411"/>
              <a:gd name="T33" fmla="*/ 232 h 412"/>
              <a:gd name="T34" fmla="*/ 262 w 411"/>
              <a:gd name="T35" fmla="*/ 273 h 412"/>
              <a:gd name="T36" fmla="*/ 337 w 411"/>
              <a:gd name="T37" fmla="*/ 347 h 412"/>
              <a:gd name="T38" fmla="*/ 411 w 411"/>
              <a:gd name="T39" fmla="*/ 273 h 412"/>
              <a:gd name="T40" fmla="*/ 337 w 411"/>
              <a:gd name="T41" fmla="*/ 198 h 412"/>
              <a:gd name="T42" fmla="*/ 134 w 411"/>
              <a:gd name="T43" fmla="*/ 337 h 412"/>
              <a:gd name="T44" fmla="*/ 74 w 411"/>
              <a:gd name="T45" fmla="*/ 397 h 412"/>
              <a:gd name="T46" fmla="*/ 14 w 411"/>
              <a:gd name="T47" fmla="*/ 337 h 412"/>
              <a:gd name="T48" fmla="*/ 74 w 411"/>
              <a:gd name="T49" fmla="*/ 278 h 412"/>
              <a:gd name="T50" fmla="*/ 134 w 411"/>
              <a:gd name="T51" fmla="*/ 337 h 412"/>
              <a:gd name="T52" fmla="*/ 83 w 411"/>
              <a:gd name="T53" fmla="*/ 107 h 412"/>
              <a:gd name="T54" fmla="*/ 176 w 411"/>
              <a:gd name="T55" fmla="*/ 14 h 412"/>
              <a:gd name="T56" fmla="*/ 268 w 411"/>
              <a:gd name="T57" fmla="*/ 107 h 412"/>
              <a:gd name="T58" fmla="*/ 176 w 411"/>
              <a:gd name="T59" fmla="*/ 200 h 412"/>
              <a:gd name="T60" fmla="*/ 83 w 411"/>
              <a:gd name="T61" fmla="*/ 107 h 412"/>
              <a:gd name="T62" fmla="*/ 337 w 411"/>
              <a:gd name="T63" fmla="*/ 332 h 412"/>
              <a:gd name="T64" fmla="*/ 277 w 411"/>
              <a:gd name="T65" fmla="*/ 273 h 412"/>
              <a:gd name="T66" fmla="*/ 337 w 411"/>
              <a:gd name="T67" fmla="*/ 213 h 412"/>
              <a:gd name="T68" fmla="*/ 397 w 411"/>
              <a:gd name="T69" fmla="*/ 273 h 412"/>
              <a:gd name="T70" fmla="*/ 337 w 411"/>
              <a:gd name="T71" fmla="*/ 33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11" h="412">
                <a:moveTo>
                  <a:pt x="337" y="198"/>
                </a:moveTo>
                <a:cubicBezTo>
                  <a:pt x="316" y="198"/>
                  <a:pt x="298" y="206"/>
                  <a:pt x="284" y="220"/>
                </a:cubicBezTo>
                <a:cubicBezTo>
                  <a:pt x="249" y="185"/>
                  <a:pt x="249" y="185"/>
                  <a:pt x="249" y="185"/>
                </a:cubicBezTo>
                <a:cubicBezTo>
                  <a:pt x="270" y="166"/>
                  <a:pt x="283" y="138"/>
                  <a:pt x="283" y="107"/>
                </a:cubicBezTo>
                <a:cubicBezTo>
                  <a:pt x="283" y="48"/>
                  <a:pt x="235" y="0"/>
                  <a:pt x="176" y="0"/>
                </a:cubicBezTo>
                <a:cubicBezTo>
                  <a:pt x="117" y="0"/>
                  <a:pt x="68" y="48"/>
                  <a:pt x="68" y="107"/>
                </a:cubicBezTo>
                <a:cubicBezTo>
                  <a:pt x="68" y="144"/>
                  <a:pt x="88" y="177"/>
                  <a:pt x="116" y="196"/>
                </a:cubicBezTo>
                <a:cubicBezTo>
                  <a:pt x="96" y="266"/>
                  <a:pt x="96" y="266"/>
                  <a:pt x="96" y="266"/>
                </a:cubicBezTo>
                <a:cubicBezTo>
                  <a:pt x="89" y="264"/>
                  <a:pt x="82" y="263"/>
                  <a:pt x="74" y="263"/>
                </a:cubicBezTo>
                <a:cubicBezTo>
                  <a:pt x="33" y="263"/>
                  <a:pt x="0" y="296"/>
                  <a:pt x="0" y="337"/>
                </a:cubicBezTo>
                <a:cubicBezTo>
                  <a:pt x="0" y="378"/>
                  <a:pt x="33" y="412"/>
                  <a:pt x="74" y="412"/>
                </a:cubicBezTo>
                <a:cubicBezTo>
                  <a:pt x="115" y="412"/>
                  <a:pt x="149" y="378"/>
                  <a:pt x="149" y="337"/>
                </a:cubicBezTo>
                <a:cubicBezTo>
                  <a:pt x="149" y="309"/>
                  <a:pt x="133" y="284"/>
                  <a:pt x="110" y="272"/>
                </a:cubicBezTo>
                <a:cubicBezTo>
                  <a:pt x="130" y="204"/>
                  <a:pt x="130" y="204"/>
                  <a:pt x="130" y="204"/>
                </a:cubicBezTo>
                <a:cubicBezTo>
                  <a:pt x="144" y="210"/>
                  <a:pt x="159" y="214"/>
                  <a:pt x="176" y="214"/>
                </a:cubicBezTo>
                <a:cubicBezTo>
                  <a:pt x="199" y="214"/>
                  <a:pt x="220" y="207"/>
                  <a:pt x="238" y="195"/>
                </a:cubicBezTo>
                <a:cubicBezTo>
                  <a:pt x="275" y="232"/>
                  <a:pt x="275" y="232"/>
                  <a:pt x="275" y="232"/>
                </a:cubicBezTo>
                <a:cubicBezTo>
                  <a:pt x="267" y="243"/>
                  <a:pt x="262" y="257"/>
                  <a:pt x="262" y="273"/>
                </a:cubicBezTo>
                <a:cubicBezTo>
                  <a:pt x="262" y="314"/>
                  <a:pt x="296" y="347"/>
                  <a:pt x="337" y="347"/>
                </a:cubicBezTo>
                <a:cubicBezTo>
                  <a:pt x="378" y="347"/>
                  <a:pt x="411" y="314"/>
                  <a:pt x="411" y="273"/>
                </a:cubicBezTo>
                <a:cubicBezTo>
                  <a:pt x="411" y="231"/>
                  <a:pt x="378" y="198"/>
                  <a:pt x="337" y="198"/>
                </a:cubicBezTo>
                <a:close/>
                <a:moveTo>
                  <a:pt x="134" y="337"/>
                </a:moveTo>
                <a:cubicBezTo>
                  <a:pt x="134" y="370"/>
                  <a:pt x="107" y="397"/>
                  <a:pt x="74" y="397"/>
                </a:cubicBezTo>
                <a:cubicBezTo>
                  <a:pt x="41" y="397"/>
                  <a:pt x="14" y="370"/>
                  <a:pt x="14" y="337"/>
                </a:cubicBezTo>
                <a:cubicBezTo>
                  <a:pt x="14" y="304"/>
                  <a:pt x="41" y="278"/>
                  <a:pt x="74" y="278"/>
                </a:cubicBezTo>
                <a:cubicBezTo>
                  <a:pt x="107" y="278"/>
                  <a:pt x="134" y="304"/>
                  <a:pt x="134" y="337"/>
                </a:cubicBezTo>
                <a:close/>
                <a:moveTo>
                  <a:pt x="83" y="107"/>
                </a:moveTo>
                <a:cubicBezTo>
                  <a:pt x="83" y="56"/>
                  <a:pt x="125" y="14"/>
                  <a:pt x="176" y="14"/>
                </a:cubicBezTo>
                <a:cubicBezTo>
                  <a:pt x="227" y="14"/>
                  <a:pt x="268" y="56"/>
                  <a:pt x="268" y="107"/>
                </a:cubicBezTo>
                <a:cubicBezTo>
                  <a:pt x="268" y="158"/>
                  <a:pt x="227" y="200"/>
                  <a:pt x="176" y="200"/>
                </a:cubicBezTo>
                <a:cubicBezTo>
                  <a:pt x="125" y="200"/>
                  <a:pt x="83" y="158"/>
                  <a:pt x="83" y="107"/>
                </a:cubicBezTo>
                <a:close/>
                <a:moveTo>
                  <a:pt x="337" y="332"/>
                </a:moveTo>
                <a:cubicBezTo>
                  <a:pt x="304" y="332"/>
                  <a:pt x="277" y="306"/>
                  <a:pt x="277" y="273"/>
                </a:cubicBezTo>
                <a:cubicBezTo>
                  <a:pt x="277" y="240"/>
                  <a:pt x="304" y="213"/>
                  <a:pt x="337" y="213"/>
                </a:cubicBezTo>
                <a:cubicBezTo>
                  <a:pt x="370" y="213"/>
                  <a:pt x="397" y="240"/>
                  <a:pt x="397" y="273"/>
                </a:cubicBezTo>
                <a:cubicBezTo>
                  <a:pt x="397" y="306"/>
                  <a:pt x="370" y="332"/>
                  <a:pt x="337" y="33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endParaRPr lang="en-US" sz="1836"/>
          </a:p>
        </p:txBody>
      </p:sp>
    </p:spTree>
    <p:extLst>
      <p:ext uri="{BB962C8B-B14F-4D97-AF65-F5344CB8AC3E}">
        <p14:creationId xmlns:p14="http://schemas.microsoft.com/office/powerpoint/2010/main" val="149819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">
    <p:bg bwMode="auto"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274703" y="1941116"/>
            <a:ext cx="8229536" cy="2013346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408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7214" y="1285082"/>
            <a:ext cx="11583275" cy="2203000"/>
          </a:xfrm>
          <a:noFill/>
        </p:spPr>
        <p:txBody>
          <a:bodyPr tIns="91440" bIns="91440" anchor="t" anchorCtr="0"/>
          <a:lstStyle>
            <a:lvl1pPr>
              <a:defRPr sz="6119"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182113" y="213901"/>
            <a:ext cx="10878376" cy="474137"/>
          </a:xfrm>
          <a:prstGeom prst="rect">
            <a:avLst/>
          </a:prstGeom>
          <a:noFill/>
        </p:spPr>
        <p:txBody>
          <a:bodyPr wrap="square" lIns="187255" tIns="0" rIns="186521" bIns="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12"/>
              </a:spcAft>
            </a:pPr>
            <a:r>
              <a:rPr lang="en-AU" sz="2448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Demonstration</a:t>
            </a:r>
            <a:endParaRPr lang="en-US" sz="2448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182113" y="653856"/>
            <a:ext cx="10878375" cy="374967"/>
          </a:xfrm>
        </p:spPr>
        <p:txBody>
          <a:bodyPr tIns="0" rIns="0" bIns="0" anchor="ctr">
            <a:noAutofit/>
          </a:bodyPr>
          <a:lstStyle>
            <a:lvl1pPr marL="0" indent="0">
              <a:buNone/>
              <a:defRPr sz="2040" baseline="0"/>
            </a:lvl1pPr>
          </a:lstStyle>
          <a:p>
            <a:pPr lvl="0"/>
            <a:r>
              <a:rPr lang="en-US"/>
              <a:t>Demo code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7214" y="3665649"/>
            <a:ext cx="11583274" cy="3025237"/>
          </a:xfrm>
        </p:spPr>
        <p:txBody>
          <a:bodyPr>
            <a:noAutofit/>
          </a:bodyPr>
          <a:lstStyle>
            <a:lvl1pPr marL="0" indent="0">
              <a:buNone/>
              <a:defRPr sz="2856"/>
            </a:lvl1pPr>
            <a:lvl2pPr marL="342834" indent="0">
              <a:buNone/>
              <a:defRPr/>
            </a:lvl2pPr>
            <a:lvl3pPr marL="571390" indent="0">
              <a:buNone/>
              <a:defRPr/>
            </a:lvl3pPr>
            <a:lvl4pPr marL="799946" indent="0">
              <a:buNone/>
              <a:defRPr/>
            </a:lvl4pPr>
            <a:lvl5pPr marL="1028502" indent="0">
              <a:buNone/>
              <a:defRPr/>
            </a:lvl5pPr>
          </a:lstStyle>
          <a:p>
            <a:pPr lvl="0"/>
            <a:r>
              <a:rPr lang="en-US"/>
              <a:t>Demo description</a:t>
            </a:r>
          </a:p>
        </p:txBody>
      </p:sp>
      <p:sp>
        <p:nvSpPr>
          <p:cNvPr id="11" name="Freeform 74"/>
          <p:cNvSpPr>
            <a:spLocks noEditPoints="1"/>
          </p:cNvSpPr>
          <p:nvPr userDrawn="1"/>
        </p:nvSpPr>
        <p:spPr bwMode="auto">
          <a:xfrm>
            <a:off x="477213" y="323373"/>
            <a:ext cx="659612" cy="662236"/>
          </a:xfrm>
          <a:custGeom>
            <a:avLst/>
            <a:gdLst>
              <a:gd name="T0" fmla="*/ 404 w 411"/>
              <a:gd name="T1" fmla="*/ 0 h 413"/>
              <a:gd name="T2" fmla="*/ 7 w 411"/>
              <a:gd name="T3" fmla="*/ 0 h 413"/>
              <a:gd name="T4" fmla="*/ 0 w 411"/>
              <a:gd name="T5" fmla="*/ 7 h 413"/>
              <a:gd name="T6" fmla="*/ 0 w 411"/>
              <a:gd name="T7" fmla="*/ 338 h 413"/>
              <a:gd name="T8" fmla="*/ 7 w 411"/>
              <a:gd name="T9" fmla="*/ 345 h 413"/>
              <a:gd name="T10" fmla="*/ 68 w 411"/>
              <a:gd name="T11" fmla="*/ 345 h 413"/>
              <a:gd name="T12" fmla="*/ 133 w 411"/>
              <a:gd name="T13" fmla="*/ 411 h 413"/>
              <a:gd name="T14" fmla="*/ 138 w 411"/>
              <a:gd name="T15" fmla="*/ 413 h 413"/>
              <a:gd name="T16" fmla="*/ 141 w 411"/>
              <a:gd name="T17" fmla="*/ 413 h 413"/>
              <a:gd name="T18" fmla="*/ 145 w 411"/>
              <a:gd name="T19" fmla="*/ 406 h 413"/>
              <a:gd name="T20" fmla="*/ 145 w 411"/>
              <a:gd name="T21" fmla="*/ 345 h 413"/>
              <a:gd name="T22" fmla="*/ 404 w 411"/>
              <a:gd name="T23" fmla="*/ 345 h 413"/>
              <a:gd name="T24" fmla="*/ 411 w 411"/>
              <a:gd name="T25" fmla="*/ 338 h 413"/>
              <a:gd name="T26" fmla="*/ 411 w 411"/>
              <a:gd name="T27" fmla="*/ 7 h 413"/>
              <a:gd name="T28" fmla="*/ 404 w 411"/>
              <a:gd name="T29" fmla="*/ 0 h 413"/>
              <a:gd name="T30" fmla="*/ 396 w 411"/>
              <a:gd name="T31" fmla="*/ 330 h 413"/>
              <a:gd name="T32" fmla="*/ 138 w 411"/>
              <a:gd name="T33" fmla="*/ 330 h 413"/>
              <a:gd name="T34" fmla="*/ 130 w 411"/>
              <a:gd name="T35" fmla="*/ 338 h 413"/>
              <a:gd name="T36" fmla="*/ 130 w 411"/>
              <a:gd name="T37" fmla="*/ 388 h 413"/>
              <a:gd name="T38" fmla="*/ 77 w 411"/>
              <a:gd name="T39" fmla="*/ 333 h 413"/>
              <a:gd name="T40" fmla="*/ 71 w 411"/>
              <a:gd name="T41" fmla="*/ 330 h 413"/>
              <a:gd name="T42" fmla="*/ 15 w 411"/>
              <a:gd name="T43" fmla="*/ 330 h 413"/>
              <a:gd name="T44" fmla="*/ 15 w 411"/>
              <a:gd name="T45" fmla="*/ 15 h 413"/>
              <a:gd name="T46" fmla="*/ 396 w 411"/>
              <a:gd name="T47" fmla="*/ 15 h 413"/>
              <a:gd name="T48" fmla="*/ 396 w 411"/>
              <a:gd name="T49" fmla="*/ 330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1" h="413">
                <a:moveTo>
                  <a:pt x="40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38"/>
                  <a:pt x="0" y="338"/>
                  <a:pt x="0" y="338"/>
                </a:cubicBezTo>
                <a:cubicBezTo>
                  <a:pt x="0" y="342"/>
                  <a:pt x="3" y="345"/>
                  <a:pt x="7" y="345"/>
                </a:cubicBezTo>
                <a:cubicBezTo>
                  <a:pt x="68" y="345"/>
                  <a:pt x="68" y="345"/>
                  <a:pt x="68" y="345"/>
                </a:cubicBezTo>
                <a:cubicBezTo>
                  <a:pt x="133" y="411"/>
                  <a:pt x="133" y="411"/>
                  <a:pt x="133" y="411"/>
                </a:cubicBezTo>
                <a:cubicBezTo>
                  <a:pt x="134" y="413"/>
                  <a:pt x="136" y="413"/>
                  <a:pt x="138" y="413"/>
                </a:cubicBezTo>
                <a:cubicBezTo>
                  <a:pt x="139" y="413"/>
                  <a:pt x="140" y="413"/>
                  <a:pt x="141" y="413"/>
                </a:cubicBezTo>
                <a:cubicBezTo>
                  <a:pt x="143" y="412"/>
                  <a:pt x="145" y="409"/>
                  <a:pt x="145" y="406"/>
                </a:cubicBezTo>
                <a:cubicBezTo>
                  <a:pt x="145" y="345"/>
                  <a:pt x="145" y="345"/>
                  <a:pt x="145" y="345"/>
                </a:cubicBezTo>
                <a:cubicBezTo>
                  <a:pt x="404" y="345"/>
                  <a:pt x="404" y="345"/>
                  <a:pt x="404" y="345"/>
                </a:cubicBezTo>
                <a:cubicBezTo>
                  <a:pt x="408" y="345"/>
                  <a:pt x="411" y="342"/>
                  <a:pt x="411" y="338"/>
                </a:cubicBezTo>
                <a:cubicBezTo>
                  <a:pt x="411" y="7"/>
                  <a:pt x="411" y="7"/>
                  <a:pt x="411" y="7"/>
                </a:cubicBezTo>
                <a:cubicBezTo>
                  <a:pt x="411" y="3"/>
                  <a:pt x="408" y="0"/>
                  <a:pt x="404" y="0"/>
                </a:cubicBezTo>
                <a:close/>
                <a:moveTo>
                  <a:pt x="396" y="330"/>
                </a:moveTo>
                <a:cubicBezTo>
                  <a:pt x="138" y="330"/>
                  <a:pt x="138" y="330"/>
                  <a:pt x="138" y="330"/>
                </a:cubicBezTo>
                <a:cubicBezTo>
                  <a:pt x="134" y="330"/>
                  <a:pt x="130" y="334"/>
                  <a:pt x="130" y="338"/>
                </a:cubicBezTo>
                <a:cubicBezTo>
                  <a:pt x="130" y="388"/>
                  <a:pt x="130" y="388"/>
                  <a:pt x="130" y="388"/>
                </a:cubicBezTo>
                <a:cubicBezTo>
                  <a:pt x="77" y="333"/>
                  <a:pt x="77" y="333"/>
                  <a:pt x="77" y="333"/>
                </a:cubicBezTo>
                <a:cubicBezTo>
                  <a:pt x="75" y="331"/>
                  <a:pt x="73" y="330"/>
                  <a:pt x="71" y="330"/>
                </a:cubicBezTo>
                <a:cubicBezTo>
                  <a:pt x="15" y="330"/>
                  <a:pt x="15" y="330"/>
                  <a:pt x="15" y="330"/>
                </a:cubicBezTo>
                <a:cubicBezTo>
                  <a:pt x="15" y="15"/>
                  <a:pt x="15" y="15"/>
                  <a:pt x="15" y="15"/>
                </a:cubicBezTo>
                <a:cubicBezTo>
                  <a:pt x="396" y="15"/>
                  <a:pt x="396" y="15"/>
                  <a:pt x="396" y="15"/>
                </a:cubicBezTo>
                <a:lnTo>
                  <a:pt x="396" y="3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endParaRPr lang="en-US" sz="1836"/>
          </a:p>
        </p:txBody>
      </p:sp>
    </p:spTree>
    <p:extLst>
      <p:ext uri="{BB962C8B-B14F-4D97-AF65-F5344CB8AC3E}">
        <p14:creationId xmlns:p14="http://schemas.microsoft.com/office/powerpoint/2010/main" val="103553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b">
    <p:bg bwMode="auto"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274703" y="1941116"/>
            <a:ext cx="8229536" cy="2013346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29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408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7214" y="1285082"/>
            <a:ext cx="11583275" cy="2203000"/>
          </a:xfrm>
          <a:noFill/>
        </p:spPr>
        <p:txBody>
          <a:bodyPr tIns="91440" bIns="91440" anchor="t" anchorCtr="0"/>
          <a:lstStyle>
            <a:lvl1pPr>
              <a:defRPr sz="6119"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Lab title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182113" y="213901"/>
            <a:ext cx="10878376" cy="474137"/>
          </a:xfrm>
          <a:prstGeom prst="rect">
            <a:avLst/>
          </a:prstGeom>
          <a:noFill/>
        </p:spPr>
        <p:txBody>
          <a:bodyPr wrap="square" lIns="187255" tIns="0" rIns="186521" bIns="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12"/>
              </a:spcAft>
            </a:pPr>
            <a:r>
              <a:rPr lang="en-AU" sz="2448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Hands-on lab</a:t>
            </a:r>
            <a:endParaRPr lang="en-US" sz="2448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77215" y="1089908"/>
            <a:ext cx="1145312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182113" y="653856"/>
            <a:ext cx="10878375" cy="374967"/>
          </a:xfrm>
        </p:spPr>
        <p:txBody>
          <a:bodyPr tIns="0" rIns="0" bIns="0" anchor="ctr">
            <a:noAutofit/>
          </a:bodyPr>
          <a:lstStyle>
            <a:lvl1pPr marL="0" indent="0">
              <a:buNone/>
              <a:defRPr sz="2040" baseline="0"/>
            </a:lvl1pPr>
          </a:lstStyle>
          <a:p>
            <a:pPr lvl="0"/>
            <a:r>
              <a:rPr lang="en-US"/>
              <a:t>Lab code | Minutes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7215" y="3665649"/>
            <a:ext cx="6138701" cy="3025237"/>
          </a:xfrm>
        </p:spPr>
        <p:txBody>
          <a:bodyPr>
            <a:noAutofit/>
          </a:bodyPr>
          <a:lstStyle>
            <a:lvl1pPr marL="0" indent="0">
              <a:buNone/>
              <a:defRPr sz="2856"/>
            </a:lvl1pPr>
            <a:lvl2pPr marL="342834" indent="0">
              <a:buNone/>
              <a:defRPr/>
            </a:lvl2pPr>
            <a:lvl3pPr marL="571390" indent="0">
              <a:buNone/>
              <a:defRPr/>
            </a:lvl3pPr>
            <a:lvl4pPr marL="799946" indent="0">
              <a:buNone/>
              <a:defRPr/>
            </a:lvl4pPr>
            <a:lvl5pPr marL="1028502" indent="0">
              <a:buNone/>
              <a:defRPr/>
            </a:lvl5pPr>
          </a:lstStyle>
          <a:p>
            <a:pPr lvl="0"/>
            <a:r>
              <a:rPr lang="en-US"/>
              <a:t>Lab description</a:t>
            </a:r>
          </a:p>
        </p:txBody>
      </p:sp>
      <p:sp>
        <p:nvSpPr>
          <p:cNvPr id="9" name="Freeform 88"/>
          <p:cNvSpPr>
            <a:spLocks noEditPoints="1"/>
          </p:cNvSpPr>
          <p:nvPr userDrawn="1"/>
        </p:nvSpPr>
        <p:spPr bwMode="auto">
          <a:xfrm>
            <a:off x="477214" y="294124"/>
            <a:ext cx="664368" cy="664274"/>
          </a:xfrm>
          <a:custGeom>
            <a:avLst/>
            <a:gdLst>
              <a:gd name="T0" fmla="*/ 207 w 414"/>
              <a:gd name="T1" fmla="*/ 0 h 414"/>
              <a:gd name="T2" fmla="*/ 0 w 414"/>
              <a:gd name="T3" fmla="*/ 207 h 414"/>
              <a:gd name="T4" fmla="*/ 207 w 414"/>
              <a:gd name="T5" fmla="*/ 414 h 414"/>
              <a:gd name="T6" fmla="*/ 414 w 414"/>
              <a:gd name="T7" fmla="*/ 207 h 414"/>
              <a:gd name="T8" fmla="*/ 207 w 414"/>
              <a:gd name="T9" fmla="*/ 0 h 414"/>
              <a:gd name="T10" fmla="*/ 207 w 414"/>
              <a:gd name="T11" fmla="*/ 399 h 414"/>
              <a:gd name="T12" fmla="*/ 15 w 414"/>
              <a:gd name="T13" fmla="*/ 207 h 414"/>
              <a:gd name="T14" fmla="*/ 207 w 414"/>
              <a:gd name="T15" fmla="*/ 15 h 414"/>
              <a:gd name="T16" fmla="*/ 399 w 414"/>
              <a:gd name="T17" fmla="*/ 207 h 414"/>
              <a:gd name="T18" fmla="*/ 207 w 414"/>
              <a:gd name="T19" fmla="*/ 399 h 414"/>
              <a:gd name="T20" fmla="*/ 299 w 414"/>
              <a:gd name="T21" fmla="*/ 174 h 414"/>
              <a:gd name="T22" fmla="*/ 314 w 414"/>
              <a:gd name="T23" fmla="*/ 174 h 414"/>
              <a:gd name="T24" fmla="*/ 314 w 414"/>
              <a:gd name="T25" fmla="*/ 307 h 414"/>
              <a:gd name="T26" fmla="*/ 306 w 414"/>
              <a:gd name="T27" fmla="*/ 314 h 414"/>
              <a:gd name="T28" fmla="*/ 173 w 414"/>
              <a:gd name="T29" fmla="*/ 314 h 414"/>
              <a:gd name="T30" fmla="*/ 173 w 414"/>
              <a:gd name="T31" fmla="*/ 300 h 414"/>
              <a:gd name="T32" fmla="*/ 288 w 414"/>
              <a:gd name="T33" fmla="*/ 300 h 414"/>
              <a:gd name="T34" fmla="*/ 108 w 414"/>
              <a:gd name="T35" fmla="*/ 120 h 414"/>
              <a:gd name="T36" fmla="*/ 119 w 414"/>
              <a:gd name="T37" fmla="*/ 109 h 414"/>
              <a:gd name="T38" fmla="*/ 299 w 414"/>
              <a:gd name="T39" fmla="*/ 289 h 414"/>
              <a:gd name="T40" fmla="*/ 299 w 414"/>
              <a:gd name="T41" fmla="*/ 174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4" h="414">
                <a:moveTo>
                  <a:pt x="207" y="0"/>
                </a:moveTo>
                <a:cubicBezTo>
                  <a:pt x="93" y="0"/>
                  <a:pt x="0" y="93"/>
                  <a:pt x="0" y="207"/>
                </a:cubicBezTo>
                <a:cubicBezTo>
                  <a:pt x="0" y="321"/>
                  <a:pt x="93" y="414"/>
                  <a:pt x="207" y="414"/>
                </a:cubicBezTo>
                <a:cubicBezTo>
                  <a:pt x="321" y="414"/>
                  <a:pt x="414" y="321"/>
                  <a:pt x="414" y="207"/>
                </a:cubicBezTo>
                <a:cubicBezTo>
                  <a:pt x="414" y="93"/>
                  <a:pt x="321" y="0"/>
                  <a:pt x="207" y="0"/>
                </a:cubicBezTo>
                <a:close/>
                <a:moveTo>
                  <a:pt x="207" y="399"/>
                </a:moveTo>
                <a:cubicBezTo>
                  <a:pt x="101" y="399"/>
                  <a:pt x="15" y="313"/>
                  <a:pt x="15" y="207"/>
                </a:cubicBezTo>
                <a:cubicBezTo>
                  <a:pt x="15" y="101"/>
                  <a:pt x="101" y="15"/>
                  <a:pt x="207" y="15"/>
                </a:cubicBezTo>
                <a:cubicBezTo>
                  <a:pt x="313" y="15"/>
                  <a:pt x="399" y="101"/>
                  <a:pt x="399" y="207"/>
                </a:cubicBezTo>
                <a:cubicBezTo>
                  <a:pt x="399" y="313"/>
                  <a:pt x="313" y="399"/>
                  <a:pt x="207" y="399"/>
                </a:cubicBezTo>
                <a:close/>
                <a:moveTo>
                  <a:pt x="299" y="174"/>
                </a:moveTo>
                <a:cubicBezTo>
                  <a:pt x="314" y="174"/>
                  <a:pt x="314" y="174"/>
                  <a:pt x="314" y="174"/>
                </a:cubicBezTo>
                <a:cubicBezTo>
                  <a:pt x="314" y="307"/>
                  <a:pt x="314" y="307"/>
                  <a:pt x="314" y="307"/>
                </a:cubicBezTo>
                <a:cubicBezTo>
                  <a:pt x="314" y="311"/>
                  <a:pt x="310" y="314"/>
                  <a:pt x="306" y="314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300"/>
                  <a:pt x="173" y="300"/>
                  <a:pt x="173" y="300"/>
                </a:cubicBezTo>
                <a:cubicBezTo>
                  <a:pt x="288" y="300"/>
                  <a:pt x="288" y="300"/>
                  <a:pt x="288" y="30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299" y="289"/>
                  <a:pt x="299" y="289"/>
                  <a:pt x="299" y="289"/>
                </a:cubicBezTo>
                <a:lnTo>
                  <a:pt x="299" y="1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endParaRPr lang="en-US" sz="1836"/>
          </a:p>
        </p:txBody>
      </p:sp>
    </p:spTree>
    <p:extLst>
      <p:ext uri="{BB962C8B-B14F-4D97-AF65-F5344CB8AC3E}">
        <p14:creationId xmlns:p14="http://schemas.microsoft.com/office/powerpoint/2010/main" val="5592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 Ti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" y="-1"/>
            <a:ext cx="12684053" cy="7133768"/>
          </a:xfrm>
          <a:prstGeom prst="rect">
            <a:avLst/>
          </a:prstGeom>
        </p:spPr>
      </p:pic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7826" y="611423"/>
            <a:ext cx="6174650" cy="1318523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sp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73325" y="2966418"/>
            <a:ext cx="5303462" cy="1014216"/>
          </a:xfrm>
          <a:prstGeom prst="rect">
            <a:avLst/>
          </a:prstGeom>
        </p:spPr>
        <p:txBody>
          <a:bodyPr lIns="182880" tIns="146304" rIns="182880" bIns="146304"/>
          <a:lstStyle>
            <a:lvl1pPr marL="0" indent="0" algn="l">
              <a:lnSpc>
                <a:spcPct val="90000"/>
              </a:lnSpc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Speaker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473325" y="2086155"/>
            <a:ext cx="5303462" cy="723926"/>
          </a:xfrm>
          <a:prstGeom prst="rect">
            <a:avLst/>
          </a:prstGeom>
        </p:spPr>
        <p:txBody>
          <a:bodyPr vert="horz" wrap="square" lIns="186521" tIns="149217" rIns="186521" bIns="149217" rtlCol="0">
            <a:no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157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8193" marR="0" indent="0" algn="ct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353" kern="1200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96386" marR="0" indent="0" algn="ct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961" kern="1200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44579" marR="0" indent="0" algn="ct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765" kern="1200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2773" marR="0" indent="0" algn="ctr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765" kern="1200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40966" indent="0" algn="ctr" defTabSz="914367" rtl="0" eaLnBrk="1" latinLnBrk="0" hangingPunct="1">
              <a:spcBef>
                <a:spcPct val="20000"/>
              </a:spcBef>
              <a:buFont typeface="Arial" pitchFamily="34" charset="0"/>
              <a:buNone/>
              <a:defRPr sz="196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89159" indent="0" algn="ctr" defTabSz="914367" rtl="0" eaLnBrk="1" latinLnBrk="0" hangingPunct="1">
              <a:spcBef>
                <a:spcPct val="20000"/>
              </a:spcBef>
              <a:buFont typeface="Arial" pitchFamily="34" charset="0"/>
              <a:buNone/>
              <a:defRPr sz="196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37352" indent="0" algn="ctr" defTabSz="914367" rtl="0" eaLnBrk="1" latinLnBrk="0" hangingPunct="1">
              <a:spcBef>
                <a:spcPct val="20000"/>
              </a:spcBef>
              <a:buFont typeface="Arial" pitchFamily="34" charset="0"/>
              <a:buNone/>
              <a:defRPr sz="196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585545" indent="0" algn="ctr" defTabSz="914367" rtl="0" eaLnBrk="1" latinLnBrk="0" hangingPunct="1">
              <a:spcBef>
                <a:spcPct val="20000"/>
              </a:spcBef>
              <a:buFont typeface="Arial" pitchFamily="34" charset="0"/>
              <a:buNone/>
              <a:defRPr sz="196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/>
              <a:t>Capability</a:t>
            </a:r>
            <a:r>
              <a:rPr lang="en-US" sz="2200" baseline="0"/>
              <a:t> Overview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77704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2" b="19386"/>
          <a:stretch/>
        </p:blipFill>
        <p:spPr>
          <a:xfrm>
            <a:off x="0" y="1"/>
            <a:ext cx="12436475" cy="701137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408685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438240" cy="69945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277785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1" b="970"/>
          <a:stretch/>
        </p:blipFill>
        <p:spPr>
          <a:xfrm>
            <a:off x="0" y="1"/>
            <a:ext cx="12444664" cy="701906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259631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b="8152"/>
          <a:stretch/>
        </p:blipFill>
        <p:spPr>
          <a:xfrm>
            <a:off x="0" y="-1"/>
            <a:ext cx="12436475" cy="6969983"/>
          </a:xfrm>
          <a:prstGeom prst="rect">
            <a:avLst/>
          </a:prstGeom>
        </p:spPr>
      </p:pic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24965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299572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436475" cy="6994525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36147" y="332469"/>
            <a:ext cx="6358006" cy="4231299"/>
          </a:xfrm>
          <a:prstGeom prst="rect">
            <a:avLst/>
          </a:prstGeom>
          <a:solidFill>
            <a:srgbClr val="F2C812">
              <a:alpha val="8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36" kern="0">
              <a:gradFill>
                <a:gsLst>
                  <a:gs pos="93162">
                    <a:srgbClr val="505050">
                      <a:lumMod val="50000"/>
                    </a:srgbClr>
                  </a:gs>
                  <a:gs pos="68000">
                    <a:srgbClr val="505050">
                      <a:lumMod val="50000"/>
                    </a:srgb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227826" y="422926"/>
            <a:ext cx="6174650" cy="4034051"/>
          </a:xfrm>
          <a:prstGeom prst="rect">
            <a:avLst/>
          </a:prstGeom>
          <a:noFill/>
        </p:spPr>
        <p:txBody>
          <a:bodyPr wrap="square" lIns="233151" tIns="93260" rIns="233151" bIns="93260" rtlCol="0">
            <a:noAutofit/>
          </a:bodyPr>
          <a:lstStyle/>
          <a:p>
            <a:pPr defTabSz="932290" fontAlgn="base">
              <a:lnSpc>
                <a:spcPct val="90000"/>
              </a:lnSpc>
              <a:spcAft>
                <a:spcPts val="1224"/>
              </a:spcAft>
            </a:pPr>
            <a:r>
              <a:rPr lang="en-US" sz="4080">
                <a:gradFill>
                  <a:gsLst>
                    <a:gs pos="93162">
                      <a:srgbClr val="505050">
                        <a:lumMod val="50000"/>
                      </a:srgbClr>
                    </a:gs>
                    <a:gs pos="68000">
                      <a:srgbClr val="505050">
                        <a:lumMod val="50000"/>
                      </a:srgbClr>
                    </a:gs>
                  </a:gsLst>
                  <a:lin ang="5400000" scaled="0"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Bring your data to life with Microsoft Power BI</a:t>
            </a:r>
          </a:p>
        </p:txBody>
      </p:sp>
    </p:spTree>
    <p:extLst>
      <p:ext uri="{BB962C8B-B14F-4D97-AF65-F5344CB8AC3E}">
        <p14:creationId xmlns:p14="http://schemas.microsoft.com/office/powerpoint/2010/main" val="17410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losing">
    <p:bg>
      <p:bgPr>
        <a:solidFill>
          <a:srgbClr val="F2C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23" y="2920027"/>
            <a:ext cx="3117945" cy="113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2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9" y="1212851"/>
            <a:ext cx="11887200" cy="2025170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2000"/>
            </a:lvl2pPr>
            <a:lvl3pPr marL="228557" indent="0">
              <a:buNone/>
              <a:defRPr/>
            </a:lvl3pPr>
            <a:lvl4pPr marL="457112" indent="0">
              <a:buNone/>
              <a:defRPr/>
            </a:lvl4pPr>
            <a:lvl5pPr marL="68566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5879217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Non-bulleted text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2C81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4639" y="1212851"/>
            <a:ext cx="11887200" cy="202517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2000">
                <a:solidFill>
                  <a:schemeClr val="bg1"/>
                </a:solidFill>
              </a:defRPr>
            </a:lvl2pPr>
            <a:lvl3pPr marL="228557" indent="0">
              <a:buNone/>
              <a:defRPr>
                <a:solidFill>
                  <a:schemeClr val="bg1"/>
                </a:solidFill>
              </a:defRPr>
            </a:lvl3pPr>
            <a:lvl4pPr marL="457112" indent="0">
              <a:buNone/>
              <a:defRPr>
                <a:solidFill>
                  <a:schemeClr val="bg1"/>
                </a:solidFill>
              </a:defRPr>
            </a:lvl4pPr>
            <a:lvl5pPr marL="685669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4825749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018865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_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2C81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103813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55008" y="6482889"/>
            <a:ext cx="2798207" cy="372394"/>
          </a:xfrm>
          <a:prstGeom prst="rect">
            <a:avLst/>
          </a:prstGeom>
        </p:spPr>
        <p:txBody>
          <a:bodyPr/>
          <a:lstStyle/>
          <a:p>
            <a:fld id="{40D46A22-C55E-449F-AA2E-4C6A86A12471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19583" y="6482889"/>
            <a:ext cx="4197310" cy="37239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83260" y="6482889"/>
            <a:ext cx="2798207" cy="372394"/>
          </a:xfrm>
          <a:prstGeom prst="rect">
            <a:avLst/>
          </a:prstGeom>
        </p:spPr>
        <p:txBody>
          <a:bodyPr/>
          <a:lstStyle/>
          <a:p>
            <a:fld id="{14960D2B-763F-4A1B-9395-8972ED16B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978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Accent Col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39" y="2125663"/>
            <a:ext cx="11887200" cy="118186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198" spc="-1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135237850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2056E-F8F5-487C-A573-31CF1B1D4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560" y="1144706"/>
            <a:ext cx="9327356" cy="2435131"/>
          </a:xfrm>
        </p:spPr>
        <p:txBody>
          <a:bodyPr anchor="b"/>
          <a:lstStyle>
            <a:lvl1pPr algn="ctr">
              <a:defRPr sz="611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8102BA-CB53-4FCD-9212-1F54A7172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4560" y="3673745"/>
            <a:ext cx="9327356" cy="1688724"/>
          </a:xfrm>
        </p:spPr>
        <p:txBody>
          <a:bodyPr/>
          <a:lstStyle>
            <a:lvl1pPr marL="0" indent="0" algn="ctr">
              <a:buNone/>
              <a:defRPr sz="2448"/>
            </a:lvl1pPr>
            <a:lvl2pPr marL="466298" indent="0" algn="ctr">
              <a:buNone/>
              <a:defRPr sz="2040"/>
            </a:lvl2pPr>
            <a:lvl3pPr marL="932597" indent="0" algn="ctr">
              <a:buNone/>
              <a:defRPr sz="1836"/>
            </a:lvl3pPr>
            <a:lvl4pPr marL="1398895" indent="0" algn="ctr">
              <a:buNone/>
              <a:defRPr sz="1632"/>
            </a:lvl4pPr>
            <a:lvl5pPr marL="1865193" indent="0" algn="ctr">
              <a:buNone/>
              <a:defRPr sz="1632"/>
            </a:lvl5pPr>
            <a:lvl6pPr marL="2331491" indent="0" algn="ctr">
              <a:buNone/>
              <a:defRPr sz="1632"/>
            </a:lvl6pPr>
            <a:lvl7pPr marL="2797790" indent="0" algn="ctr">
              <a:buNone/>
              <a:defRPr sz="1632"/>
            </a:lvl7pPr>
            <a:lvl8pPr marL="3264088" indent="0" algn="ctr">
              <a:buNone/>
              <a:defRPr sz="1632"/>
            </a:lvl8pPr>
            <a:lvl9pPr marL="3730386" indent="0" algn="ctr">
              <a:buNone/>
              <a:defRPr sz="163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0F073-7A1A-4D30-8382-7A77FC82E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48FB8-39A9-4055-A1C1-2BC533CB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15718-54FC-4A06-9C92-425B53129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471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6EA44-5369-4DD8-8378-E7C1D56CC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A87E2-62A4-436E-ADD8-964D28428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EC54E-E0A0-4F38-9E0D-E52D2CC9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4D5D2-9418-4852-8E4D-0E804BA30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CD4AA-8608-4CB9-9306-6BFB07FE8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147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186B-C7C5-417A-8C80-864085DBB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530" y="1743775"/>
            <a:ext cx="10726460" cy="2909528"/>
          </a:xfrm>
        </p:spPr>
        <p:txBody>
          <a:bodyPr anchor="b"/>
          <a:lstStyle>
            <a:lvl1pPr>
              <a:defRPr sz="611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925802-1F8B-4CEC-A81C-EF06431B4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530" y="4680828"/>
            <a:ext cx="10726460" cy="1530052"/>
          </a:xfrm>
        </p:spPr>
        <p:txBody>
          <a:bodyPr/>
          <a:lstStyle>
            <a:lvl1pPr marL="0" indent="0">
              <a:buNone/>
              <a:defRPr sz="2448">
                <a:solidFill>
                  <a:schemeClr val="tx1">
                    <a:tint val="75000"/>
                  </a:schemeClr>
                </a:solidFill>
              </a:defRPr>
            </a:lvl1pPr>
            <a:lvl2pPr marL="466298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932597" indent="0">
              <a:buNone/>
              <a:defRPr sz="1836">
                <a:solidFill>
                  <a:schemeClr val="tx1">
                    <a:tint val="75000"/>
                  </a:schemeClr>
                </a:solidFill>
              </a:defRPr>
            </a:lvl3pPr>
            <a:lvl4pPr marL="1398895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4pPr>
            <a:lvl5pPr marL="1865193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5pPr>
            <a:lvl6pPr marL="2331491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6pPr>
            <a:lvl7pPr marL="2797790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7pPr>
            <a:lvl8pPr marL="3264088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8pPr>
            <a:lvl9pPr marL="3730386" indent="0">
              <a:buNone/>
              <a:defRPr sz="16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1EF47-D7AA-47C0-81E0-D3DE195C1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8F049-967C-4AFF-B0CE-DD9835EAF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59A6B-A2B7-4862-9181-A9156B575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384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7FC47-8EF2-4F21-960D-4419A4F3B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A41E6-C66E-457F-87EA-463214CF6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5008" y="1861968"/>
            <a:ext cx="5285502" cy="443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C0F732-B3D9-4019-9BED-8F336589A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5965" y="1861968"/>
            <a:ext cx="5285502" cy="443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37BF2-E2DD-4D07-BA8C-784CBE334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D612B-6C6E-4391-B997-01D3E6E10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301F1-51B4-4A45-9AA1-011F349B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293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375C-66A0-4A8C-9C72-CE3ED4A22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27" y="372394"/>
            <a:ext cx="10726460" cy="1351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2FAC7-F972-4E2E-9AE8-374DC25F7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6628" y="1714631"/>
            <a:ext cx="5261211" cy="840314"/>
          </a:xfrm>
        </p:spPr>
        <p:txBody>
          <a:bodyPr anchor="b"/>
          <a:lstStyle>
            <a:lvl1pPr marL="0" indent="0">
              <a:buNone/>
              <a:defRPr sz="2448" b="1"/>
            </a:lvl1pPr>
            <a:lvl2pPr marL="466298" indent="0">
              <a:buNone/>
              <a:defRPr sz="2040" b="1"/>
            </a:lvl2pPr>
            <a:lvl3pPr marL="932597" indent="0">
              <a:buNone/>
              <a:defRPr sz="1836" b="1"/>
            </a:lvl3pPr>
            <a:lvl4pPr marL="1398895" indent="0">
              <a:buNone/>
              <a:defRPr sz="1632" b="1"/>
            </a:lvl4pPr>
            <a:lvl5pPr marL="1865193" indent="0">
              <a:buNone/>
              <a:defRPr sz="1632" b="1"/>
            </a:lvl5pPr>
            <a:lvl6pPr marL="2331491" indent="0">
              <a:buNone/>
              <a:defRPr sz="1632" b="1"/>
            </a:lvl6pPr>
            <a:lvl7pPr marL="2797790" indent="0">
              <a:buNone/>
              <a:defRPr sz="1632" b="1"/>
            </a:lvl7pPr>
            <a:lvl8pPr marL="3264088" indent="0">
              <a:buNone/>
              <a:defRPr sz="1632" b="1"/>
            </a:lvl8pPr>
            <a:lvl9pPr marL="3730386" indent="0">
              <a:buNone/>
              <a:defRPr sz="163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445AC8-1768-464C-A649-E17DEF02A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6628" y="2554944"/>
            <a:ext cx="5261211" cy="37579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969E5F-0B02-400C-BD8A-FE4FAC0F8F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95965" y="1714631"/>
            <a:ext cx="5287122" cy="840314"/>
          </a:xfrm>
        </p:spPr>
        <p:txBody>
          <a:bodyPr anchor="b"/>
          <a:lstStyle>
            <a:lvl1pPr marL="0" indent="0">
              <a:buNone/>
              <a:defRPr sz="2448" b="1"/>
            </a:lvl1pPr>
            <a:lvl2pPr marL="466298" indent="0">
              <a:buNone/>
              <a:defRPr sz="2040" b="1"/>
            </a:lvl2pPr>
            <a:lvl3pPr marL="932597" indent="0">
              <a:buNone/>
              <a:defRPr sz="1836" b="1"/>
            </a:lvl3pPr>
            <a:lvl4pPr marL="1398895" indent="0">
              <a:buNone/>
              <a:defRPr sz="1632" b="1"/>
            </a:lvl4pPr>
            <a:lvl5pPr marL="1865193" indent="0">
              <a:buNone/>
              <a:defRPr sz="1632" b="1"/>
            </a:lvl5pPr>
            <a:lvl6pPr marL="2331491" indent="0">
              <a:buNone/>
              <a:defRPr sz="1632" b="1"/>
            </a:lvl6pPr>
            <a:lvl7pPr marL="2797790" indent="0">
              <a:buNone/>
              <a:defRPr sz="1632" b="1"/>
            </a:lvl7pPr>
            <a:lvl8pPr marL="3264088" indent="0">
              <a:buNone/>
              <a:defRPr sz="1632" b="1"/>
            </a:lvl8pPr>
            <a:lvl9pPr marL="3730386" indent="0">
              <a:buNone/>
              <a:defRPr sz="163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4BA688-C8D5-41D7-9D4A-4DC070D4C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5965" y="2554944"/>
            <a:ext cx="5287122" cy="37579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D3A02-89A2-4A6A-81C5-F95B76860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210BB5-0852-403E-9B02-31120FB7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5E9795-6F89-456D-8839-098C2F717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286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E174-73B8-44E3-B5F3-295EF4877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FEBA3-F7CF-4DCF-8C88-60FBE2CF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CA3C50-602A-4184-9209-926FA8A96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DFCE58-41DE-4D8B-8C03-C0275DFE1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291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A1A258-AE2F-4AA3-BE61-7B1CD0923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35E976-BA6C-48E3-BC9A-08B9B361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941D3-A803-4BB4-98E3-12FF06AE1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389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F5A6C-DE92-4E08-A547-07B0E81FB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28" y="466302"/>
            <a:ext cx="4011087" cy="1632056"/>
          </a:xfrm>
        </p:spPr>
        <p:txBody>
          <a:bodyPr anchor="b"/>
          <a:lstStyle>
            <a:lvl1pPr>
              <a:defRPr sz="326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F591B-FD0C-4539-B290-E362C5CF3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122" y="1007083"/>
            <a:ext cx="6295965" cy="4970646"/>
          </a:xfrm>
        </p:spPr>
        <p:txBody>
          <a:bodyPr/>
          <a:lstStyle>
            <a:lvl1pPr>
              <a:defRPr sz="3264"/>
            </a:lvl1pPr>
            <a:lvl2pPr>
              <a:defRPr sz="2856"/>
            </a:lvl2pPr>
            <a:lvl3pPr>
              <a:defRPr sz="2448"/>
            </a:lvl3pPr>
            <a:lvl4pPr>
              <a:defRPr sz="2040"/>
            </a:lvl4pPr>
            <a:lvl5pPr>
              <a:defRPr sz="2040"/>
            </a:lvl5pPr>
            <a:lvl6pPr>
              <a:defRPr sz="2040"/>
            </a:lvl6pPr>
            <a:lvl7pPr>
              <a:defRPr sz="2040"/>
            </a:lvl7pPr>
            <a:lvl8pPr>
              <a:defRPr sz="2040"/>
            </a:lvl8pPr>
            <a:lvl9pPr>
              <a:defRPr sz="20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069C1-D7A8-49E1-9DB7-20F15E642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6628" y="2098357"/>
            <a:ext cx="4011087" cy="3887467"/>
          </a:xfrm>
        </p:spPr>
        <p:txBody>
          <a:bodyPr/>
          <a:lstStyle>
            <a:lvl1pPr marL="0" indent="0">
              <a:buNone/>
              <a:defRPr sz="1632"/>
            </a:lvl1pPr>
            <a:lvl2pPr marL="466298" indent="0">
              <a:buNone/>
              <a:defRPr sz="1428"/>
            </a:lvl2pPr>
            <a:lvl3pPr marL="932597" indent="0">
              <a:buNone/>
              <a:defRPr sz="1224"/>
            </a:lvl3pPr>
            <a:lvl4pPr marL="1398895" indent="0">
              <a:buNone/>
              <a:defRPr sz="1020"/>
            </a:lvl4pPr>
            <a:lvl5pPr marL="1865193" indent="0">
              <a:buNone/>
              <a:defRPr sz="1020"/>
            </a:lvl5pPr>
            <a:lvl6pPr marL="2331491" indent="0">
              <a:buNone/>
              <a:defRPr sz="1020"/>
            </a:lvl6pPr>
            <a:lvl7pPr marL="2797790" indent="0">
              <a:buNone/>
              <a:defRPr sz="1020"/>
            </a:lvl7pPr>
            <a:lvl8pPr marL="3264088" indent="0">
              <a:buNone/>
              <a:defRPr sz="1020"/>
            </a:lvl8pPr>
            <a:lvl9pPr marL="3730386" indent="0">
              <a:buNone/>
              <a:defRPr sz="10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A0BBCB-CC3C-43FD-B296-65DD196DC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1B49C-4DC9-4323-BCB6-F73BCF92B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B116F-A308-47EA-B923-B9672D3C1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6884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D2ED2-916F-42D5-87A0-73AED7808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28" y="466302"/>
            <a:ext cx="4011087" cy="1632056"/>
          </a:xfrm>
        </p:spPr>
        <p:txBody>
          <a:bodyPr anchor="b"/>
          <a:lstStyle>
            <a:lvl1pPr>
              <a:defRPr sz="326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C4B87B-6D48-47A3-A9F8-0712BF846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7122" y="1007083"/>
            <a:ext cx="6295965" cy="4970646"/>
          </a:xfrm>
        </p:spPr>
        <p:txBody>
          <a:bodyPr/>
          <a:lstStyle>
            <a:lvl1pPr marL="0" indent="0">
              <a:buNone/>
              <a:defRPr sz="3264"/>
            </a:lvl1pPr>
            <a:lvl2pPr marL="466298" indent="0">
              <a:buNone/>
              <a:defRPr sz="2856"/>
            </a:lvl2pPr>
            <a:lvl3pPr marL="932597" indent="0">
              <a:buNone/>
              <a:defRPr sz="2448"/>
            </a:lvl3pPr>
            <a:lvl4pPr marL="1398895" indent="0">
              <a:buNone/>
              <a:defRPr sz="2040"/>
            </a:lvl4pPr>
            <a:lvl5pPr marL="1865193" indent="0">
              <a:buNone/>
              <a:defRPr sz="2040"/>
            </a:lvl5pPr>
            <a:lvl6pPr marL="2331491" indent="0">
              <a:buNone/>
              <a:defRPr sz="2040"/>
            </a:lvl6pPr>
            <a:lvl7pPr marL="2797790" indent="0">
              <a:buNone/>
              <a:defRPr sz="2040"/>
            </a:lvl7pPr>
            <a:lvl8pPr marL="3264088" indent="0">
              <a:buNone/>
              <a:defRPr sz="2040"/>
            </a:lvl8pPr>
            <a:lvl9pPr marL="3730386" indent="0">
              <a:buNone/>
              <a:defRPr sz="204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CD419-E37E-4353-AA48-7869404B0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6628" y="2098357"/>
            <a:ext cx="4011087" cy="3887467"/>
          </a:xfrm>
        </p:spPr>
        <p:txBody>
          <a:bodyPr/>
          <a:lstStyle>
            <a:lvl1pPr marL="0" indent="0">
              <a:buNone/>
              <a:defRPr sz="1632"/>
            </a:lvl1pPr>
            <a:lvl2pPr marL="466298" indent="0">
              <a:buNone/>
              <a:defRPr sz="1428"/>
            </a:lvl2pPr>
            <a:lvl3pPr marL="932597" indent="0">
              <a:buNone/>
              <a:defRPr sz="1224"/>
            </a:lvl3pPr>
            <a:lvl4pPr marL="1398895" indent="0">
              <a:buNone/>
              <a:defRPr sz="1020"/>
            </a:lvl4pPr>
            <a:lvl5pPr marL="1865193" indent="0">
              <a:buNone/>
              <a:defRPr sz="1020"/>
            </a:lvl5pPr>
            <a:lvl6pPr marL="2331491" indent="0">
              <a:buNone/>
              <a:defRPr sz="1020"/>
            </a:lvl6pPr>
            <a:lvl7pPr marL="2797790" indent="0">
              <a:buNone/>
              <a:defRPr sz="1020"/>
            </a:lvl7pPr>
            <a:lvl8pPr marL="3264088" indent="0">
              <a:buNone/>
              <a:defRPr sz="1020"/>
            </a:lvl8pPr>
            <a:lvl9pPr marL="3730386" indent="0">
              <a:buNone/>
              <a:defRPr sz="10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995C6-B265-45FB-A5B0-215FC7083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05B3C-669C-4B29-994A-7A1633B27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C8EA76-857C-4755-8F18-F0E4E81E6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354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FFBEC-676F-418B-A610-BA5E55BD6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73DC51-9201-4878-BE16-7A15D79B9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F154A-F249-4A5C-A827-9575EE5D1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68B57-6F9E-40E2-B2E0-B5CB03A3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B3713-D55E-4A08-8493-FC8B2B7D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4878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1F9479-4C64-4018-A0D7-C0D7FF826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99852" y="372394"/>
            <a:ext cx="2681615" cy="59275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30E10C-B412-49AE-8EF0-40AEF0570E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55008" y="372394"/>
            <a:ext cx="7889389" cy="59275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51C7A-660B-4A51-B1EF-49ABB2C4D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BF7AE-CCCB-4A1F-962A-8DFB7302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ED021-4BE4-4D02-B15D-3466D2B30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1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0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73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slideLayout" Target="../slideLayouts/slideLayout72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Relationship Id="rId8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0" y="1212851"/>
            <a:ext cx="11887198" cy="2308324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419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  <p:sldLayoutId id="2147484380" r:id="rId12"/>
    <p:sldLayoutId id="2147484381" r:id="rId13"/>
    <p:sldLayoutId id="2147484382" r:id="rId14"/>
    <p:sldLayoutId id="2147484530" r:id="rId15"/>
    <p:sldLayoutId id="2147484531" r:id="rId16"/>
    <p:sldLayoutId id="2147484559" r:id="rId17"/>
    <p:sldLayoutId id="2147484553" r:id="rId18"/>
    <p:sldLayoutId id="2147484556" r:id="rId19"/>
    <p:sldLayoutId id="2147484557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02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6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572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858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9144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2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430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2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C3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5"/>
            <a:ext cx="11889564" cy="91757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1" y="1212851"/>
            <a:ext cx="11887198" cy="209288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64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5" r:id="rId11"/>
    <p:sldLayoutId id="2147484486" r:id="rId12"/>
    <p:sldLayoutId id="2147484487" r:id="rId13"/>
    <p:sldLayoutId id="2147484488" r:id="rId14"/>
    <p:sldLayoutId id="2147484489" r:id="rId15"/>
    <p:sldLayoutId id="2147484490" r:id="rId16"/>
    <p:sldLayoutId id="2147484491" r:id="rId17"/>
    <p:sldLayoutId id="2147484492" r:id="rId18"/>
    <p:sldLayoutId id="2147484493" r:id="rId19"/>
    <p:sldLayoutId id="2147484494" r:id="rId20"/>
    <p:sldLayoutId id="2147484495" r:id="rId21"/>
  </p:sldLayoutIdLst>
  <p:transition>
    <p:fade/>
  </p:transition>
  <p:txStyles>
    <p:titleStyle>
      <a:lvl1pPr algn="l" defTabSz="932563" rtl="0" eaLnBrk="1" latinLnBrk="0" hangingPunct="1">
        <a:lnSpc>
          <a:spcPct val="90000"/>
        </a:lnSpc>
        <a:spcBef>
          <a:spcPct val="0"/>
        </a:spcBef>
        <a:buNone/>
        <a:defRPr lang="en-US" sz="3999" b="0" kern="1200" cap="none" spc="-102" baseline="0" dirty="0">
          <a:ln w="3175">
            <a:noFill/>
          </a:ln>
          <a:gradFill>
            <a:gsLst>
              <a:gs pos="66272">
                <a:srgbClr val="000000"/>
              </a:gs>
              <a:gs pos="45562">
                <a:srgbClr val="000000"/>
              </a:gs>
            </a:gsLst>
            <a:lin ang="5400000" scaled="0"/>
          </a:gradFill>
          <a:effectLst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</p:titleStyle>
    <p:bodyStyle>
      <a:lvl1pPr marL="342834" marR="0" indent="-342834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999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584088" marR="0" indent="-241253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4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799946" marR="0" indent="-228557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28503" marR="0" indent="-228557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57058" marR="0" indent="-228557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4548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0830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112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3394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281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563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8844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126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408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7689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3970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253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9" y="295275"/>
            <a:ext cx="11889564" cy="567133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/>
          <a:p>
            <a:r>
              <a:rPr lang="en-US"/>
              <a:t>Click to edit slide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74641" y="1843517"/>
            <a:ext cx="11887198" cy="5151008"/>
          </a:xfrm>
          <a:prstGeom prst="rect">
            <a:avLst/>
          </a:prstGeom>
        </p:spPr>
        <p:txBody>
          <a:bodyPr vert="horz" wrap="square" lIns="182880" tIns="146304" rIns="182880" bIns="146304" rtlCol="0">
            <a:normAutofit/>
          </a:bodyPr>
          <a:lstStyle/>
          <a:p>
            <a:pPr lvl="0"/>
            <a:r>
              <a:rPr lang="en-US"/>
              <a:t>Click to edit slide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019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7" r:id="rId1"/>
    <p:sldLayoutId id="2147484498" r:id="rId2"/>
    <p:sldLayoutId id="2147484499" r:id="rId3"/>
    <p:sldLayoutId id="2147484500" r:id="rId4"/>
    <p:sldLayoutId id="2147484501" r:id="rId5"/>
    <p:sldLayoutId id="2147484502" r:id="rId6"/>
    <p:sldLayoutId id="2147484503" r:id="rId7"/>
    <p:sldLayoutId id="2147484504" r:id="rId8"/>
    <p:sldLayoutId id="2147484505" r:id="rId9"/>
    <p:sldLayoutId id="2147484506" r:id="rId10"/>
    <p:sldLayoutId id="2147484507" r:id="rId11"/>
    <p:sldLayoutId id="2147484508" r:id="rId12"/>
    <p:sldLayoutId id="2147484509" r:id="rId13"/>
    <p:sldLayoutId id="2147484510" r:id="rId14"/>
    <p:sldLayoutId id="2147484511" r:id="rId15"/>
    <p:sldLayoutId id="2147484512" r:id="rId16"/>
    <p:sldLayoutId id="2147484513" r:id="rId17"/>
    <p:sldLayoutId id="2147484514" r:id="rId18"/>
    <p:sldLayoutId id="2147484515" r:id="rId19"/>
    <p:sldLayoutId id="2147484516" r:id="rId20"/>
    <p:sldLayoutId id="2147484517" r:id="rId21"/>
    <p:sldLayoutId id="2147484518" r:id="rId22"/>
    <p:sldLayoutId id="2147484519" r:id="rId23"/>
    <p:sldLayoutId id="2147484520" r:id="rId24"/>
    <p:sldLayoutId id="2147484521" r:id="rId25"/>
    <p:sldLayoutId id="2147484522" r:id="rId26"/>
    <p:sldLayoutId id="2147484523" r:id="rId27"/>
    <p:sldLayoutId id="2147484524" r:id="rId28"/>
    <p:sldLayoutId id="2147484525" r:id="rId29"/>
    <p:sldLayoutId id="2147484526" r:id="rId30"/>
    <p:sldLayoutId id="2147484528" r:id="rId31"/>
    <p:sldLayoutId id="2147484529" r:id="rId3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32563" rtl="0" eaLnBrk="1" latinLnBrk="0" hangingPunct="1">
        <a:lnSpc>
          <a:spcPct val="90000"/>
        </a:lnSpc>
        <a:spcBef>
          <a:spcPct val="0"/>
        </a:spcBef>
        <a:buNone/>
        <a:defRPr lang="en-US" sz="4488" b="0" kern="1200" cap="none" spc="-102" baseline="0" dirty="0" smtClean="0">
          <a:ln w="3175">
            <a:noFill/>
          </a:ln>
          <a:solidFill>
            <a:schemeClr val="tx1"/>
          </a:solidFill>
          <a:effectLst/>
          <a:latin typeface="+mn-lt"/>
          <a:ea typeface="+mn-ea"/>
          <a:cs typeface="Segoe UI" pitchFamily="34" charset="0"/>
        </a:defRPr>
      </a:lvl1pPr>
    </p:titleStyle>
    <p:bodyStyle>
      <a:lvl1pPr marL="0" marR="0" indent="0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Tx/>
        <a:buNone/>
        <a:tabLst/>
        <a:defRPr sz="3264" kern="1200" spc="0" baseline="0">
          <a:solidFill>
            <a:schemeClr val="tx1"/>
          </a:solidFill>
          <a:latin typeface="+mj-lt"/>
          <a:ea typeface="+mn-ea"/>
          <a:cs typeface="+mn-cs"/>
        </a:defRPr>
      </a:lvl1pPr>
      <a:lvl2pPr marL="0" marR="0" indent="-241253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2448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514030" marR="0" indent="-220298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204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734328" marR="0" indent="-220298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1836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954626" marR="0" indent="-183582" algn="l" defTabSz="9325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§"/>
        <a:tabLst/>
        <a:defRPr sz="1632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4548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0830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112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3394" indent="-233141" algn="l" defTabSz="9325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281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563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8844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126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408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7689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3970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253" algn="l" defTabSz="9325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C3ACA4-7347-49F6-B8B4-9E8469780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008" y="372394"/>
            <a:ext cx="10726460" cy="1351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A9BC3-E2F0-4F93-8908-244FD8C31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008" y="1861968"/>
            <a:ext cx="10726460" cy="4437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670F8-C0DF-4BE6-AC17-D9FAB4F446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5008" y="6482889"/>
            <a:ext cx="2798207" cy="372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A7861-E6E2-40D5-A8CD-E18DDC88F9B5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C3821-2292-4986-9334-307696900D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83" y="6482889"/>
            <a:ext cx="4197310" cy="372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741D8-FB8A-4B83-956C-CAE54965C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83260" y="6482889"/>
            <a:ext cx="2798207" cy="3723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68045-310A-4263-BE3E-7A19B067D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5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1" r:id="rId1"/>
    <p:sldLayoutId id="2147484562" r:id="rId2"/>
    <p:sldLayoutId id="2147484563" r:id="rId3"/>
    <p:sldLayoutId id="2147484564" r:id="rId4"/>
    <p:sldLayoutId id="2147484565" r:id="rId5"/>
    <p:sldLayoutId id="2147484566" r:id="rId6"/>
    <p:sldLayoutId id="2147484567" r:id="rId7"/>
    <p:sldLayoutId id="2147484568" r:id="rId8"/>
    <p:sldLayoutId id="2147484569" r:id="rId9"/>
    <p:sldLayoutId id="2147484570" r:id="rId10"/>
    <p:sldLayoutId id="2147484571" r:id="rId11"/>
  </p:sldLayoutIdLst>
  <p:txStyles>
    <p:titleStyle>
      <a:lvl1pPr algn="l" defTabSz="932597" rtl="0" eaLnBrk="1" latinLnBrk="0" hangingPunct="1">
        <a:lnSpc>
          <a:spcPct val="90000"/>
        </a:lnSpc>
        <a:spcBef>
          <a:spcPct val="0"/>
        </a:spcBef>
        <a:buNone/>
        <a:defRPr sz="44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149" indent="-233149" algn="l" defTabSz="932597" rtl="0" eaLnBrk="1" latinLnBrk="0" hangingPunct="1">
        <a:lnSpc>
          <a:spcPct val="90000"/>
        </a:lnSpc>
        <a:spcBef>
          <a:spcPts val="1020"/>
        </a:spcBef>
        <a:buFont typeface="Arial" panose="020B0604020202020204" pitchFamily="34" charset="0"/>
        <a:buChar char="•"/>
        <a:defRPr sz="2856" kern="1200">
          <a:solidFill>
            <a:schemeClr val="tx1"/>
          </a:solidFill>
          <a:latin typeface="+mn-lt"/>
          <a:ea typeface="+mn-ea"/>
          <a:cs typeface="+mn-cs"/>
        </a:defRPr>
      </a:lvl1pPr>
      <a:lvl2pPr marL="699447" indent="-233149" algn="l" defTabSz="932597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2448" kern="1200">
          <a:solidFill>
            <a:schemeClr val="tx1"/>
          </a:solidFill>
          <a:latin typeface="+mn-lt"/>
          <a:ea typeface="+mn-ea"/>
          <a:cs typeface="+mn-cs"/>
        </a:defRPr>
      </a:lvl2pPr>
      <a:lvl3pPr marL="1165746" indent="-233149" algn="l" defTabSz="932597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632044" indent="-233149" algn="l" defTabSz="932597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1836" kern="1200">
          <a:solidFill>
            <a:schemeClr val="tx1"/>
          </a:solidFill>
          <a:latin typeface="+mn-lt"/>
          <a:ea typeface="+mn-ea"/>
          <a:cs typeface="+mn-cs"/>
        </a:defRPr>
      </a:lvl4pPr>
      <a:lvl5pPr marL="2098342" indent="-233149" algn="l" defTabSz="932597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1836" kern="1200">
          <a:solidFill>
            <a:schemeClr val="tx1"/>
          </a:solidFill>
          <a:latin typeface="+mn-lt"/>
          <a:ea typeface="+mn-ea"/>
          <a:cs typeface="+mn-cs"/>
        </a:defRPr>
      </a:lvl5pPr>
      <a:lvl6pPr marL="2564641" indent="-233149" algn="l" defTabSz="932597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1836" kern="1200">
          <a:solidFill>
            <a:schemeClr val="tx1"/>
          </a:solidFill>
          <a:latin typeface="+mn-lt"/>
          <a:ea typeface="+mn-ea"/>
          <a:cs typeface="+mn-cs"/>
        </a:defRPr>
      </a:lvl6pPr>
      <a:lvl7pPr marL="3030939" indent="-233149" algn="l" defTabSz="932597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1836" kern="1200">
          <a:solidFill>
            <a:schemeClr val="tx1"/>
          </a:solidFill>
          <a:latin typeface="+mn-lt"/>
          <a:ea typeface="+mn-ea"/>
          <a:cs typeface="+mn-cs"/>
        </a:defRPr>
      </a:lvl7pPr>
      <a:lvl8pPr marL="3497237" indent="-233149" algn="l" defTabSz="932597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1836" kern="1200">
          <a:solidFill>
            <a:schemeClr val="tx1"/>
          </a:solidFill>
          <a:latin typeface="+mn-lt"/>
          <a:ea typeface="+mn-ea"/>
          <a:cs typeface="+mn-cs"/>
        </a:defRPr>
      </a:lvl8pPr>
      <a:lvl9pPr marL="3963535" indent="-233149" algn="l" defTabSz="932597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18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1pPr>
      <a:lvl2pPr marL="466298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2pPr>
      <a:lvl3pPr marL="932597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3pPr>
      <a:lvl4pPr marL="1398895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4pPr>
      <a:lvl5pPr marL="1865193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5pPr>
      <a:lvl6pPr marL="2331491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6pPr>
      <a:lvl7pPr marL="2797790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7pPr>
      <a:lvl8pPr marL="3264088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8pPr>
      <a:lvl9pPr marL="3730386" algn="l" defTabSz="932597" rtl="0" eaLnBrk="1" latinLnBrk="0" hangingPunct="1">
        <a:defRPr sz="18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anio@microsoft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-bi/admin/service-admin-rls" TargetMode="External"/><Relationship Id="rId2" Type="http://schemas.openxmlformats.org/officeDocument/2006/relationships/hyperlink" Target="https://radacad.com/dynamic-row-level-security-with-organizational-hierarchy-power-bi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-bi/admin/service-admin-rls" TargetMode="External"/><Relationship Id="rId2" Type="http://schemas.openxmlformats.org/officeDocument/2006/relationships/hyperlink" Target="https://radacad.com/dynamic-row-level-security-with-organizational-hierarchy-power-bi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-bi/admin/service-admin-rls" TargetMode="External"/><Relationship Id="rId2" Type="http://schemas.openxmlformats.org/officeDocument/2006/relationships/hyperlink" Target="https://radacad.com/dynamic-row-level-security-with-organizational-hierarchy-power-bi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-bi/admin/service-admin-rls" TargetMode="External"/><Relationship Id="rId2" Type="http://schemas.openxmlformats.org/officeDocument/2006/relationships/hyperlink" Target="https://radacad.com/dynamic-row-level-security-with-organizational-hierarchy-power-bi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-bi/admin/service-admin-rls" TargetMode="External"/><Relationship Id="rId2" Type="http://schemas.openxmlformats.org/officeDocument/2006/relationships/hyperlink" Target="https://radacad.com/dynamic-row-level-security-with-organizational-hierarchy-power-bi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-bi/admin/service-admin-rls" TargetMode="External"/><Relationship Id="rId2" Type="http://schemas.openxmlformats.org/officeDocument/2006/relationships/hyperlink" Target="https://radacad.com/dynamic-row-level-security-with-organizational-hierarchy-power-bi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-bi/admin/service-admin-rls" TargetMode="External"/><Relationship Id="rId2" Type="http://schemas.openxmlformats.org/officeDocument/2006/relationships/hyperlink" Target="https://radacad.com/dynamic-row-level-security-with-organizational-hierarchy-power-bi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-bi/collaborate-share/service-roles-new-workspaces#workspace-roles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docs.microsoft.com/en-us/power-bi/collaborate-share/service-roles-new-workspaces#workspace-roles" TargetMode="External"/><Relationship Id="rId1" Type="http://schemas.openxmlformats.org/officeDocument/2006/relationships/slideLayout" Target="../slideLayouts/slideLayout7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ka.ms/nextdiad" TargetMode="External"/><Relationship Id="rId7" Type="http://schemas.openxmlformats.org/officeDocument/2006/relationships/hyperlink" Target="https://powergi.blog/state-and-local-government-community-calls/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5.xml"/><Relationship Id="rId6" Type="http://schemas.openxmlformats.org/officeDocument/2006/relationships/hyperlink" Target="https://docs.microsoft.com/en-us/learn/certifications/courses/da-100t00" TargetMode="External"/><Relationship Id="rId5" Type="http://schemas.openxmlformats.org/officeDocument/2006/relationships/hyperlink" Target="https://docs.microsoft.com/en-us/learn/browse/?products=power-bi" TargetMode="External"/><Relationship Id="rId4" Type="http://schemas.openxmlformats.org/officeDocument/2006/relationships/hyperlink" Target="https://www.microsoft.com/en-us/store/workshops-training-and-events/professionals?source=powerbiblog#keyword=power%20bi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docs.microsoft.com/en-us/power-bi/collaborate-share/service-embed-report-microsoft-teams#:~:text=Embed%20Power%20BI%20Report%20in%20Teams%201%20Open,change%20it.%205%20Select%20Save%20.%20See%20More." TargetMode="External"/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74702" y="1534821"/>
            <a:ext cx="11774276" cy="2485129"/>
          </a:xfrm>
        </p:spPr>
        <p:txBody>
          <a:bodyPr wrap="square" anchor="b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Power BI Dynamic Row Level Security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4702" y="4431338"/>
            <a:ext cx="9144000" cy="1824037"/>
          </a:xfrm>
        </p:spPr>
        <p:txBody>
          <a:bodyPr wrap="square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Danni Olson</a:t>
            </a:r>
          </a:p>
          <a:p>
            <a:r>
              <a:rPr lang="en-US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dannio@microsoft.com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07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1D905-6CCC-46F3-A724-0511EFF74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 wrap="square" anchor="t">
            <a:normAutofit/>
          </a:bodyPr>
          <a:lstStyle/>
          <a:p>
            <a:r>
              <a:rPr lang="en-US"/>
              <a:t>We will review - ynamic </a:t>
            </a:r>
            <a:r>
              <a:rPr lang="en-US" dirty="0"/>
              <a:t>RLS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7C7F7-073F-4D58-AAE3-09B39C835A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8787" cy="4381500"/>
          </a:xfrm>
        </p:spPr>
        <p:txBody>
          <a:bodyPr wrap="square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Only certain people/groups can access report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Certain people/groups are filtered, but everyone else can see the report unfiltered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Row-level security won’t take affect for any user who has edit permissions on the content in a workspace. </a:t>
            </a:r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027B7-6FBD-44FC-9946-5D112AE978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2689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B9466-AC8C-4686-A425-356397B3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Dynamic RLS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9D8C7-6D2D-44CC-849A-A2EC523152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8787" cy="4381500"/>
          </a:xfrm>
        </p:spPr>
        <p:txBody>
          <a:bodyPr wrap="square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Power BI Desktop: </a:t>
            </a:r>
            <a:r>
              <a:rPr lang="en-US" sz="1600" dirty="0"/>
              <a:t>(</a:t>
            </a:r>
            <a:r>
              <a:rPr lang="en-US" sz="16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Dynamic Row Level Security with Organizational Hierarchy Power BI - RADACAD</a:t>
            </a:r>
            <a:r>
              <a:rPr lang="en-US" sz="1600" dirty="0"/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sz="2000" dirty="0"/>
              <a:t>Create report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sz="2000" dirty="0"/>
              <a:t>Have/Create a link between email address (</a:t>
            </a:r>
            <a:r>
              <a:rPr lang="en-US" sz="2000" dirty="0" err="1"/>
              <a:t>userprincipalname</a:t>
            </a:r>
            <a:r>
              <a:rPr lang="en-US" sz="2000" dirty="0"/>
              <a:t>()) and fields to filter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sz="2000" dirty="0"/>
              <a:t>Create Roles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sz="2000" dirty="0"/>
              <a:t>Optional Step - Test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sz="2000" dirty="0"/>
              <a:t>Save Desktop File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Power BI Service: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Row-level security (RLS) with Power BI - Power BI | Microsoft Docs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sz="2000" dirty="0"/>
              <a:t>Create a Workspace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sz="2000" dirty="0"/>
              <a:t>Connect Roles created in Desktop to AD people/groups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sz="2000" dirty="0"/>
              <a:t>Share/Give Workspace Access to people/groups</a:t>
            </a:r>
          </a:p>
          <a:p>
            <a:pPr marL="685800" lvl="1" indent="-4572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0E046-33CA-4AE7-AC5B-2C4A9BF045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21878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B215B-EB52-4E33-AD91-658275B75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 descr="Table, Excel&#10;&#10;Description automatically generated">
            <a:extLst>
              <a:ext uri="{FF2B5EF4-FFF2-40B4-BE49-F238E27FC236}">
                <a16:creationId xmlns:a16="http://schemas.microsoft.com/office/drawing/2014/main" id="{C89422C3-52C3-4B9A-94DA-7AB516F4D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907" y="505442"/>
            <a:ext cx="4297354" cy="633905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81B0CCD-F1B2-4A3C-8C3C-381F223D7297}"/>
              </a:ext>
            </a:extLst>
          </p:cNvPr>
          <p:cNvGrpSpPr/>
          <p:nvPr/>
        </p:nvGrpSpPr>
        <p:grpSpPr>
          <a:xfrm>
            <a:off x="475345" y="715963"/>
            <a:ext cx="1507092" cy="2157008"/>
            <a:chOff x="8567224" y="186154"/>
            <a:chExt cx="1302472" cy="2159276"/>
          </a:xfrm>
        </p:grpSpPr>
        <p:pic>
          <p:nvPicPr>
            <p:cNvPr id="8" name="Picture 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B8505231-1950-4182-9BB2-19A7DF5EE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64503" y="186154"/>
              <a:ext cx="814069" cy="177753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9E1F98-B3F1-4C02-9406-A7B4E6EEE9CD}"/>
                </a:ext>
              </a:extLst>
            </p:cNvPr>
            <p:cNvSpPr txBox="1"/>
            <p:nvPr/>
          </p:nvSpPr>
          <p:spPr>
            <a:xfrm>
              <a:off x="8567224" y="1800665"/>
              <a:ext cx="1302472" cy="5447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dannifree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FCDCD97-543D-4BFF-9EEE-2E016DB55DE4}"/>
              </a:ext>
            </a:extLst>
          </p:cNvPr>
          <p:cNvGrpSpPr/>
          <p:nvPr/>
        </p:nvGrpSpPr>
        <p:grpSpPr>
          <a:xfrm>
            <a:off x="631986" y="4349994"/>
            <a:ext cx="1193810" cy="2303317"/>
            <a:chOff x="5293880" y="121921"/>
            <a:chExt cx="1193810" cy="2303317"/>
          </a:xfrm>
        </p:grpSpPr>
        <p:pic>
          <p:nvPicPr>
            <p:cNvPr id="12" name="Picture 11" descr="A picture containing text, doll, clipart&#10;&#10;Description automatically generated">
              <a:extLst>
                <a:ext uri="{FF2B5EF4-FFF2-40B4-BE49-F238E27FC236}">
                  <a16:creationId xmlns:a16="http://schemas.microsoft.com/office/drawing/2014/main" id="{7349336E-2165-45E4-999B-91C9980AA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4216" y="121921"/>
              <a:ext cx="1143474" cy="188977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86D76F-06AE-490D-94D3-0794E9971AE8}"/>
                </a:ext>
              </a:extLst>
            </p:cNvPr>
            <p:cNvSpPr txBox="1"/>
            <p:nvPr/>
          </p:nvSpPr>
          <p:spPr>
            <a:xfrm>
              <a:off x="5293880" y="1880473"/>
              <a:ext cx="1115289" cy="544765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olson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4218146-C2DA-48B9-8446-498CDDD2D55E}"/>
              </a:ext>
            </a:extLst>
          </p:cNvPr>
          <p:cNvGrpSpPr/>
          <p:nvPr/>
        </p:nvGrpSpPr>
        <p:grpSpPr>
          <a:xfrm>
            <a:off x="9722454" y="1260146"/>
            <a:ext cx="910895" cy="2462971"/>
            <a:chOff x="5440029" y="3292218"/>
            <a:chExt cx="910895" cy="2462971"/>
          </a:xfrm>
        </p:grpSpPr>
        <p:pic>
          <p:nvPicPr>
            <p:cNvPr id="15" name="Picture 14" descr="A cartoon of a person&#10;&#10;Description automatically generated with low confidence">
              <a:extLst>
                <a:ext uri="{FF2B5EF4-FFF2-40B4-BE49-F238E27FC236}">
                  <a16:creationId xmlns:a16="http://schemas.microsoft.com/office/drawing/2014/main" id="{13A6C3F0-FD7C-4803-ADDC-7EE192E2A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0029" y="3292218"/>
              <a:ext cx="910895" cy="197360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096311F-E7A2-4740-9F7E-B8782BA49617}"/>
                </a:ext>
              </a:extLst>
            </p:cNvPr>
            <p:cNvSpPr txBox="1"/>
            <p:nvPr/>
          </p:nvSpPr>
          <p:spPr>
            <a:xfrm>
              <a:off x="5679189" y="5265824"/>
              <a:ext cx="473528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X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BE0CBC5-71EE-461C-8EEA-DC1997C31CCA}"/>
              </a:ext>
            </a:extLst>
          </p:cNvPr>
          <p:cNvGrpSpPr/>
          <p:nvPr/>
        </p:nvGrpSpPr>
        <p:grpSpPr>
          <a:xfrm>
            <a:off x="10478525" y="4750101"/>
            <a:ext cx="924857" cy="2339079"/>
            <a:chOff x="6870801" y="4500719"/>
            <a:chExt cx="924857" cy="2339079"/>
          </a:xfrm>
        </p:grpSpPr>
        <p:pic>
          <p:nvPicPr>
            <p:cNvPr id="18" name="Picture 17" descr="A person in a costume&#10;&#10;Description automatically generated with low confidence">
              <a:extLst>
                <a:ext uri="{FF2B5EF4-FFF2-40B4-BE49-F238E27FC236}">
                  <a16:creationId xmlns:a16="http://schemas.microsoft.com/office/drawing/2014/main" id="{7785B0A8-C41E-4138-9E7A-E057DCA56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70801" y="4500719"/>
              <a:ext cx="924857" cy="184971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2EDFDF-1610-41ED-89C9-FAB0EBE9C250}"/>
                </a:ext>
              </a:extLst>
            </p:cNvPr>
            <p:cNvSpPr txBox="1"/>
            <p:nvPr/>
          </p:nvSpPr>
          <p:spPr>
            <a:xfrm>
              <a:off x="7152400" y="6350433"/>
              <a:ext cx="471924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Z</a:t>
              </a:r>
            </a:p>
          </p:txBody>
        </p:sp>
      </p:grpSp>
      <p:sp>
        <p:nvSpPr>
          <p:cNvPr id="25" name="Arrow: Left 24">
            <a:extLst>
              <a:ext uri="{FF2B5EF4-FFF2-40B4-BE49-F238E27FC236}">
                <a16:creationId xmlns:a16="http://schemas.microsoft.com/office/drawing/2014/main" id="{46605C88-FE45-4F73-BBEB-6F0CF75A4450}"/>
              </a:ext>
            </a:extLst>
          </p:cNvPr>
          <p:cNvSpPr/>
          <p:nvPr/>
        </p:nvSpPr>
        <p:spPr bwMode="auto">
          <a:xfrm>
            <a:off x="7923261" y="1519688"/>
            <a:ext cx="1799193" cy="809090"/>
          </a:xfrm>
          <a:prstGeom prst="lef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13D46FB8-EF30-4C72-849C-7EBE57FCD7E8}"/>
              </a:ext>
            </a:extLst>
          </p:cNvPr>
          <p:cNvSpPr/>
          <p:nvPr/>
        </p:nvSpPr>
        <p:spPr bwMode="auto">
          <a:xfrm>
            <a:off x="8345299" y="6136035"/>
            <a:ext cx="1932443" cy="708462"/>
          </a:xfrm>
          <a:prstGeom prst="lef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A800723-679A-487B-A4FB-0E15481E47E3}"/>
              </a:ext>
            </a:extLst>
          </p:cNvPr>
          <p:cNvSpPr/>
          <p:nvPr/>
        </p:nvSpPr>
        <p:spPr bwMode="auto">
          <a:xfrm>
            <a:off x="1761288" y="1257994"/>
            <a:ext cx="1918479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44F5E215-7D5D-4E9D-A5EC-69B497820C16}"/>
              </a:ext>
            </a:extLst>
          </p:cNvPr>
          <p:cNvSpPr/>
          <p:nvPr/>
        </p:nvSpPr>
        <p:spPr bwMode="auto">
          <a:xfrm>
            <a:off x="1728238" y="5580610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98B678D-9522-4281-80AB-B93F70695A51}"/>
              </a:ext>
            </a:extLst>
          </p:cNvPr>
          <p:cNvGrpSpPr/>
          <p:nvPr/>
        </p:nvGrpSpPr>
        <p:grpSpPr>
          <a:xfrm>
            <a:off x="11351318" y="2451384"/>
            <a:ext cx="1033093" cy="2447170"/>
            <a:chOff x="11232048" y="1885700"/>
            <a:chExt cx="1033093" cy="2447170"/>
          </a:xfrm>
        </p:grpSpPr>
        <p:pic>
          <p:nvPicPr>
            <p:cNvPr id="30" name="Picture 29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CEE4B094-BC42-45CD-A592-CDEABD619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32048" y="1885700"/>
              <a:ext cx="1033093" cy="197454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CBA226A-8B1F-4A1A-8C41-71F47B87C50C}"/>
                </a:ext>
              </a:extLst>
            </p:cNvPr>
            <p:cNvSpPr txBox="1"/>
            <p:nvPr/>
          </p:nvSpPr>
          <p:spPr>
            <a:xfrm>
              <a:off x="11495314" y="3843505"/>
              <a:ext cx="715581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Sally</a:t>
              </a:r>
            </a:p>
          </p:txBody>
        </p:sp>
      </p:grpSp>
      <p:sp>
        <p:nvSpPr>
          <p:cNvPr id="33" name="&quot;Not Allowed&quot; Symbol 32">
            <a:extLst>
              <a:ext uri="{FF2B5EF4-FFF2-40B4-BE49-F238E27FC236}">
                <a16:creationId xmlns:a16="http://schemas.microsoft.com/office/drawing/2014/main" id="{EE5CA99B-7E38-4AD5-AE8A-C8BEF35C9F63}"/>
              </a:ext>
            </a:extLst>
          </p:cNvPr>
          <p:cNvSpPr/>
          <p:nvPr/>
        </p:nvSpPr>
        <p:spPr bwMode="auto">
          <a:xfrm>
            <a:off x="8533087" y="3707337"/>
            <a:ext cx="976643" cy="860242"/>
          </a:xfrm>
          <a:prstGeom prst="noSmoking">
            <a:avLst/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sp>
        <p:nvSpPr>
          <p:cNvPr id="34" name="Arrow: Left 33">
            <a:extLst>
              <a:ext uri="{FF2B5EF4-FFF2-40B4-BE49-F238E27FC236}">
                <a16:creationId xmlns:a16="http://schemas.microsoft.com/office/drawing/2014/main" id="{9B5BFB57-1647-4CF5-AA7F-3DC6E8E80314}"/>
              </a:ext>
            </a:extLst>
          </p:cNvPr>
          <p:cNvSpPr/>
          <p:nvPr/>
        </p:nvSpPr>
        <p:spPr bwMode="auto">
          <a:xfrm>
            <a:off x="9730376" y="3674969"/>
            <a:ext cx="1799193" cy="809090"/>
          </a:xfrm>
          <a:prstGeom prst="leftArrow">
            <a:avLst/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C2D17B-F499-4D89-A358-6E4D44DCA5E6}"/>
              </a:ext>
            </a:extLst>
          </p:cNvPr>
          <p:cNvSpPr txBox="1"/>
          <p:nvPr/>
        </p:nvSpPr>
        <p:spPr>
          <a:xfrm>
            <a:off x="7713968" y="24300"/>
            <a:ext cx="4722507" cy="370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Only certain people/groups can access report</a:t>
            </a:r>
          </a:p>
        </p:txBody>
      </p:sp>
    </p:spTree>
    <p:extLst>
      <p:ext uri="{BB962C8B-B14F-4D97-AF65-F5344CB8AC3E}">
        <p14:creationId xmlns:p14="http://schemas.microsoft.com/office/powerpoint/2010/main" val="24610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B9466-AC8C-4686-A425-356397B3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Dynamic RLS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9D8C7-6D2D-44CC-849A-A2EC523152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8787" cy="4381500"/>
          </a:xfrm>
        </p:spPr>
        <p:txBody>
          <a:bodyPr wrap="square"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Desktop: </a:t>
            </a:r>
            <a:r>
              <a:rPr lang="en-US" sz="2000" dirty="0"/>
              <a:t>(</a:t>
            </a:r>
            <a:r>
              <a:rPr lang="en-US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Dynamic Row Level Security with Organizational Hierarchy Power BI - RADACAD</a:t>
            </a:r>
            <a:r>
              <a:rPr lang="en-US" sz="2000" dirty="0"/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report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Have/Create a link between email address (</a:t>
            </a:r>
            <a:r>
              <a:rPr lang="en-US" dirty="0" err="1"/>
              <a:t>userprincipalname</a:t>
            </a:r>
            <a:r>
              <a:rPr lang="en-US" dirty="0"/>
              <a:t>()) and fields to filter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Roles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Optional Step - Test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Save Desktop File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Service: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Row-level security (RLS) with Power BI - Power BI | Microsoft Docs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a Workspace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Connect Roles created in Desktop to AD people/groups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Share/Give Workspace Access to people/groups</a:t>
            </a:r>
          </a:p>
          <a:p>
            <a:pPr marL="68580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0E046-33CA-4AE7-AC5B-2C4A9BF045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1238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57206-0219-4C2B-A42C-BE6524D87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59E499A-47B7-49D0-B21C-E4558A100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19" y="376389"/>
            <a:ext cx="6450279" cy="2920389"/>
          </a:xfrm>
          <a:prstGeom prst="rect">
            <a:avLst/>
          </a:prstGeom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7CD5CF4-07A9-4119-BD05-98980A92E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32" y="3998615"/>
            <a:ext cx="6833958" cy="2220441"/>
          </a:xfrm>
          <a:prstGeom prst="rect">
            <a:avLst/>
          </a:prstGeom>
        </p:spPr>
      </p:pic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1997DC9E-F916-4AE2-80BD-BD529368E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059" y="1952467"/>
            <a:ext cx="5213784" cy="24008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CEC5A9-53E9-430E-A2CF-D438C940B046}"/>
              </a:ext>
            </a:extLst>
          </p:cNvPr>
          <p:cNvSpPr txBox="1"/>
          <p:nvPr/>
        </p:nvSpPr>
        <p:spPr>
          <a:xfrm>
            <a:off x="7289642" y="76898"/>
            <a:ext cx="6287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Only certain people/groups can access report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5474C2-6036-499B-BFD7-BE6B958F9DDF}"/>
              </a:ext>
            </a:extLst>
          </p:cNvPr>
          <p:cNvSpPr txBox="1"/>
          <p:nvPr/>
        </p:nvSpPr>
        <p:spPr>
          <a:xfrm>
            <a:off x="434482" y="6618136"/>
            <a:ext cx="6855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=</a:t>
            </a:r>
            <a:r>
              <a:rPr lang="en-US" dirty="0" err="1"/>
              <a:t>userprincipalname</a:t>
            </a:r>
            <a:r>
              <a:rPr lang="en-US" dirty="0"/>
              <a:t>()) </a:t>
            </a:r>
          </a:p>
        </p:txBody>
      </p:sp>
    </p:spTree>
    <p:extLst>
      <p:ext uri="{BB962C8B-B14F-4D97-AF65-F5344CB8AC3E}">
        <p14:creationId xmlns:p14="http://schemas.microsoft.com/office/powerpoint/2010/main" val="1273662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B9466-AC8C-4686-A425-356397B3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Dynamic RLS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9D8C7-6D2D-44CC-849A-A2EC523152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8787" cy="4381500"/>
          </a:xfrm>
        </p:spPr>
        <p:txBody>
          <a:bodyPr wrap="square"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Desktop: </a:t>
            </a:r>
            <a:r>
              <a:rPr lang="en-US" sz="2000" dirty="0"/>
              <a:t>(</a:t>
            </a:r>
            <a:r>
              <a:rPr lang="en-US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Dynamic Row Level Security with Organizational Hierarchy Power BI - RADACAD</a:t>
            </a:r>
            <a:r>
              <a:rPr lang="en-US" sz="2000" dirty="0"/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report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Have/Create a link between email address (</a:t>
            </a:r>
            <a:r>
              <a:rPr lang="en-US" dirty="0" err="1"/>
              <a:t>userprincipalname</a:t>
            </a:r>
            <a:r>
              <a:rPr lang="en-US" dirty="0"/>
              <a:t>()) and fields to filter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Roles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Optional Step - Test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Save Desktop File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Service: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Row-level security (RLS) with Power BI - Power BI | Microsoft Docs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a Workspace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Upload Power BI Desktop file to Workspace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Connect Roles created in Desktop to AD people/groups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Share/Give Workspace Access to people/groups</a:t>
            </a:r>
          </a:p>
          <a:p>
            <a:pPr marL="68580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0E046-33CA-4AE7-AC5B-2C4A9BF045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9D407-652B-40EC-B3E0-59425BAB0A9E}"/>
              </a:ext>
            </a:extLst>
          </p:cNvPr>
          <p:cNvSpPr txBox="1"/>
          <p:nvPr/>
        </p:nvSpPr>
        <p:spPr>
          <a:xfrm>
            <a:off x="7289642" y="76898"/>
            <a:ext cx="48721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Only certain people/groups can access report</a:t>
            </a:r>
          </a:p>
        </p:txBody>
      </p:sp>
    </p:spTree>
    <p:extLst>
      <p:ext uri="{BB962C8B-B14F-4D97-AF65-F5344CB8AC3E}">
        <p14:creationId xmlns:p14="http://schemas.microsoft.com/office/powerpoint/2010/main" val="213310369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6FB28-B1BB-4DD8-BDA0-2E22A85DB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45C1354D-1E22-46B0-8E15-7BEFFE01E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037" y="420238"/>
            <a:ext cx="8123104" cy="215248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A61C27C-3485-4587-8493-BA256EB2FCE8}"/>
              </a:ext>
            </a:extLst>
          </p:cNvPr>
          <p:cNvGrpSpPr/>
          <p:nvPr/>
        </p:nvGrpSpPr>
        <p:grpSpPr>
          <a:xfrm>
            <a:off x="284209" y="216412"/>
            <a:ext cx="986672" cy="1947245"/>
            <a:chOff x="5293880" y="121921"/>
            <a:chExt cx="1193810" cy="2303317"/>
          </a:xfrm>
        </p:grpSpPr>
        <p:pic>
          <p:nvPicPr>
            <p:cNvPr id="8" name="Picture 7" descr="A picture containing text, doll, clipart&#10;&#10;Description automatically generated">
              <a:extLst>
                <a:ext uri="{FF2B5EF4-FFF2-40B4-BE49-F238E27FC236}">
                  <a16:creationId xmlns:a16="http://schemas.microsoft.com/office/drawing/2014/main" id="{21400483-0615-424B-8F0A-73B4313F7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4216" y="121921"/>
              <a:ext cx="1143474" cy="188977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7FE0E0-3D09-4F23-82B3-6E189B0E3E3D}"/>
                </a:ext>
              </a:extLst>
            </p:cNvPr>
            <p:cNvSpPr txBox="1"/>
            <p:nvPr/>
          </p:nvSpPr>
          <p:spPr>
            <a:xfrm>
              <a:off x="5293880" y="1880473"/>
              <a:ext cx="1115289" cy="544765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olson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9B6EF58-1A08-4F73-8255-47E29CC0575C}"/>
              </a:ext>
            </a:extLst>
          </p:cNvPr>
          <p:cNvSpPr/>
          <p:nvPr/>
        </p:nvSpPr>
        <p:spPr bwMode="auto">
          <a:xfrm>
            <a:off x="1488979" y="705127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1F361F-535F-4FEB-9E77-BC67FBD239D1}"/>
              </a:ext>
            </a:extLst>
          </p:cNvPr>
          <p:cNvGrpSpPr/>
          <p:nvPr/>
        </p:nvGrpSpPr>
        <p:grpSpPr>
          <a:xfrm>
            <a:off x="287480" y="2906242"/>
            <a:ext cx="910895" cy="2462971"/>
            <a:chOff x="5440029" y="3292218"/>
            <a:chExt cx="910895" cy="2462971"/>
          </a:xfrm>
        </p:grpSpPr>
        <p:pic>
          <p:nvPicPr>
            <p:cNvPr id="15" name="Picture 14" descr="A cartoon of a person&#10;&#10;Description automatically generated with low confidence">
              <a:extLst>
                <a:ext uri="{FF2B5EF4-FFF2-40B4-BE49-F238E27FC236}">
                  <a16:creationId xmlns:a16="http://schemas.microsoft.com/office/drawing/2014/main" id="{EBCF18ED-79A6-455F-9388-2D7EB4621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40029" y="3292218"/>
              <a:ext cx="910895" cy="197360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2EDB3E-33EB-4FD3-B9A8-0EBC95989BCF}"/>
                </a:ext>
              </a:extLst>
            </p:cNvPr>
            <p:cNvSpPr txBox="1"/>
            <p:nvPr/>
          </p:nvSpPr>
          <p:spPr>
            <a:xfrm>
              <a:off x="5679189" y="5265824"/>
              <a:ext cx="473528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X</a:t>
              </a:r>
            </a:p>
          </p:txBody>
        </p:sp>
      </p:grp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297149E-B62D-4C5F-BD04-01515FD9754C}"/>
              </a:ext>
            </a:extLst>
          </p:cNvPr>
          <p:cNvSpPr/>
          <p:nvPr/>
        </p:nvSpPr>
        <p:spPr bwMode="auto">
          <a:xfrm>
            <a:off x="1488980" y="3545422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A8DEC21-F93B-43B2-9C91-608762BDF3C4}"/>
              </a:ext>
            </a:extLst>
          </p:cNvPr>
          <p:cNvGrpSpPr/>
          <p:nvPr/>
        </p:nvGrpSpPr>
        <p:grpSpPr>
          <a:xfrm>
            <a:off x="253305" y="5313102"/>
            <a:ext cx="945070" cy="1598853"/>
            <a:chOff x="11232048" y="1885700"/>
            <a:chExt cx="1033093" cy="2447170"/>
          </a:xfrm>
        </p:grpSpPr>
        <p:pic>
          <p:nvPicPr>
            <p:cNvPr id="21" name="Picture 20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E2A8028D-F2F4-4F63-B971-1E4FF6BD7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32048" y="1885700"/>
              <a:ext cx="1033093" cy="1974541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71841B-85D4-4FE7-943A-B87E04EC324D}"/>
                </a:ext>
              </a:extLst>
            </p:cNvPr>
            <p:cNvSpPr txBox="1"/>
            <p:nvPr/>
          </p:nvSpPr>
          <p:spPr>
            <a:xfrm>
              <a:off x="11495314" y="3843505"/>
              <a:ext cx="715581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Sally</a:t>
              </a:r>
            </a:p>
          </p:txBody>
        </p:sp>
      </p:grp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01447A1-B347-4528-8B39-D2F660E8D2E6}"/>
              </a:ext>
            </a:extLst>
          </p:cNvPr>
          <p:cNvSpPr/>
          <p:nvPr/>
        </p:nvSpPr>
        <p:spPr bwMode="auto">
          <a:xfrm>
            <a:off x="1488980" y="5697007"/>
            <a:ext cx="1962177" cy="969817"/>
          </a:xfrm>
          <a:prstGeom prst="rightArrow">
            <a:avLst/>
          </a:prstGeom>
          <a:solidFill>
            <a:srgbClr val="C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pic>
        <p:nvPicPr>
          <p:cNvPr id="25" name="Picture 2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961BB42-F221-45EE-BE7C-A94DCB711C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5408" y="5278890"/>
            <a:ext cx="8443784" cy="1806050"/>
          </a:xfrm>
          <a:prstGeom prst="rect">
            <a:avLst/>
          </a:prstGeom>
        </p:spPr>
      </p:pic>
      <p:pic>
        <p:nvPicPr>
          <p:cNvPr id="27" name="Picture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71E1B89-7453-492F-B3FD-7FA313FBE6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126" y="2717869"/>
            <a:ext cx="8231014" cy="232553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24B5662-A80A-45BE-9739-7A7883B5E6E5}"/>
              </a:ext>
            </a:extLst>
          </p:cNvPr>
          <p:cNvSpPr txBox="1"/>
          <p:nvPr/>
        </p:nvSpPr>
        <p:spPr>
          <a:xfrm>
            <a:off x="7289642" y="76898"/>
            <a:ext cx="48721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Only certain people/groups can access report</a:t>
            </a:r>
          </a:p>
        </p:txBody>
      </p:sp>
    </p:spTree>
    <p:extLst>
      <p:ext uri="{BB962C8B-B14F-4D97-AF65-F5344CB8AC3E}">
        <p14:creationId xmlns:p14="http://schemas.microsoft.com/office/powerpoint/2010/main" val="3060924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B9466-AC8C-4686-A425-356397B3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Dynamic RLS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9D8C7-6D2D-44CC-849A-A2EC523152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8787" cy="4381500"/>
          </a:xfrm>
        </p:spPr>
        <p:txBody>
          <a:bodyPr wrap="square"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Desktop: </a:t>
            </a:r>
            <a:r>
              <a:rPr lang="en-US" sz="2000" dirty="0"/>
              <a:t>(</a:t>
            </a:r>
            <a:r>
              <a:rPr lang="en-US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Dynamic Row Level Security with Organizational Hierarchy Power BI - RADACAD</a:t>
            </a:r>
            <a:r>
              <a:rPr lang="en-US" sz="2000" dirty="0"/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report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Have/Create a link between email address (</a:t>
            </a:r>
            <a:r>
              <a:rPr lang="en-US" dirty="0" err="1"/>
              <a:t>userprincipalname</a:t>
            </a:r>
            <a:r>
              <a:rPr lang="en-US" dirty="0"/>
              <a:t>()) and fields to filter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Roles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Optional Step - Test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Save Desktop File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Service: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Row-level security (RLS) with Power BI - Power BI | Microsoft Docs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a Workspace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Connect Roles created in Desktop to AD people/groups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Share/Give Workspace Access to people/groups</a:t>
            </a:r>
          </a:p>
          <a:p>
            <a:pPr marL="68580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0E046-33CA-4AE7-AC5B-2C4A9BF045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412420-E368-4B1E-94AE-6A303DB3E7A5}"/>
              </a:ext>
            </a:extLst>
          </p:cNvPr>
          <p:cNvSpPr txBox="1"/>
          <p:nvPr/>
        </p:nvSpPr>
        <p:spPr>
          <a:xfrm>
            <a:off x="3987011" y="24301"/>
            <a:ext cx="8449465" cy="370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</p:spTree>
    <p:extLst>
      <p:ext uri="{BB962C8B-B14F-4D97-AF65-F5344CB8AC3E}">
        <p14:creationId xmlns:p14="http://schemas.microsoft.com/office/powerpoint/2010/main" val="279603340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B215B-EB52-4E33-AD91-658275B75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 descr="Table, Excel&#10;&#10;Description automatically generated">
            <a:extLst>
              <a:ext uri="{FF2B5EF4-FFF2-40B4-BE49-F238E27FC236}">
                <a16:creationId xmlns:a16="http://schemas.microsoft.com/office/drawing/2014/main" id="{C89422C3-52C3-4B9A-94DA-7AB516F4D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907" y="505442"/>
            <a:ext cx="4297354" cy="633905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81B0CCD-F1B2-4A3C-8C3C-381F223D7297}"/>
              </a:ext>
            </a:extLst>
          </p:cNvPr>
          <p:cNvGrpSpPr/>
          <p:nvPr/>
        </p:nvGrpSpPr>
        <p:grpSpPr>
          <a:xfrm>
            <a:off x="475345" y="715963"/>
            <a:ext cx="1507092" cy="2157008"/>
            <a:chOff x="8567224" y="186154"/>
            <a:chExt cx="1302472" cy="2159276"/>
          </a:xfrm>
        </p:grpSpPr>
        <p:pic>
          <p:nvPicPr>
            <p:cNvPr id="8" name="Picture 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B8505231-1950-4182-9BB2-19A7DF5EE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64503" y="186154"/>
              <a:ext cx="814069" cy="177753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9E1F98-B3F1-4C02-9406-A7B4E6EEE9CD}"/>
                </a:ext>
              </a:extLst>
            </p:cNvPr>
            <p:cNvSpPr txBox="1"/>
            <p:nvPr/>
          </p:nvSpPr>
          <p:spPr>
            <a:xfrm>
              <a:off x="8567224" y="1800665"/>
              <a:ext cx="1302472" cy="5447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dannifree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FCDCD97-543D-4BFF-9EEE-2E016DB55DE4}"/>
              </a:ext>
            </a:extLst>
          </p:cNvPr>
          <p:cNvGrpSpPr/>
          <p:nvPr/>
        </p:nvGrpSpPr>
        <p:grpSpPr>
          <a:xfrm>
            <a:off x="631986" y="4349994"/>
            <a:ext cx="1193810" cy="2303317"/>
            <a:chOff x="5293880" y="121921"/>
            <a:chExt cx="1193810" cy="2303317"/>
          </a:xfrm>
        </p:grpSpPr>
        <p:pic>
          <p:nvPicPr>
            <p:cNvPr id="12" name="Picture 11" descr="A picture containing text, doll, clipart&#10;&#10;Description automatically generated">
              <a:extLst>
                <a:ext uri="{FF2B5EF4-FFF2-40B4-BE49-F238E27FC236}">
                  <a16:creationId xmlns:a16="http://schemas.microsoft.com/office/drawing/2014/main" id="{7349336E-2165-45E4-999B-91C9980AA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4216" y="121921"/>
              <a:ext cx="1143474" cy="188977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86D76F-06AE-490D-94D3-0794E9971AE8}"/>
                </a:ext>
              </a:extLst>
            </p:cNvPr>
            <p:cNvSpPr txBox="1"/>
            <p:nvPr/>
          </p:nvSpPr>
          <p:spPr>
            <a:xfrm>
              <a:off x="5293880" y="1880473"/>
              <a:ext cx="1115289" cy="544765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olson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4218146-C2DA-48B9-8446-498CDDD2D55E}"/>
              </a:ext>
            </a:extLst>
          </p:cNvPr>
          <p:cNvGrpSpPr/>
          <p:nvPr/>
        </p:nvGrpSpPr>
        <p:grpSpPr>
          <a:xfrm>
            <a:off x="9722454" y="1260146"/>
            <a:ext cx="910895" cy="2462971"/>
            <a:chOff x="5440029" y="3292218"/>
            <a:chExt cx="910895" cy="2462971"/>
          </a:xfrm>
        </p:grpSpPr>
        <p:pic>
          <p:nvPicPr>
            <p:cNvPr id="15" name="Picture 14" descr="A cartoon of a person&#10;&#10;Description automatically generated with low confidence">
              <a:extLst>
                <a:ext uri="{FF2B5EF4-FFF2-40B4-BE49-F238E27FC236}">
                  <a16:creationId xmlns:a16="http://schemas.microsoft.com/office/drawing/2014/main" id="{13A6C3F0-FD7C-4803-ADDC-7EE192E2A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0029" y="3292218"/>
              <a:ext cx="910895" cy="197360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096311F-E7A2-4740-9F7E-B8782BA49617}"/>
                </a:ext>
              </a:extLst>
            </p:cNvPr>
            <p:cNvSpPr txBox="1"/>
            <p:nvPr/>
          </p:nvSpPr>
          <p:spPr>
            <a:xfrm>
              <a:off x="5679189" y="5265824"/>
              <a:ext cx="473528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X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BE0CBC5-71EE-461C-8EEA-DC1997C31CCA}"/>
              </a:ext>
            </a:extLst>
          </p:cNvPr>
          <p:cNvGrpSpPr/>
          <p:nvPr/>
        </p:nvGrpSpPr>
        <p:grpSpPr>
          <a:xfrm>
            <a:off x="10478525" y="4750101"/>
            <a:ext cx="924857" cy="2339079"/>
            <a:chOff x="6870801" y="4500719"/>
            <a:chExt cx="924857" cy="2339079"/>
          </a:xfrm>
        </p:grpSpPr>
        <p:pic>
          <p:nvPicPr>
            <p:cNvPr id="18" name="Picture 17" descr="A person in a costume&#10;&#10;Description automatically generated with low confidence">
              <a:extLst>
                <a:ext uri="{FF2B5EF4-FFF2-40B4-BE49-F238E27FC236}">
                  <a16:creationId xmlns:a16="http://schemas.microsoft.com/office/drawing/2014/main" id="{7785B0A8-C41E-4138-9E7A-E057DCA56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70801" y="4500719"/>
              <a:ext cx="924857" cy="184971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2EDFDF-1610-41ED-89C9-FAB0EBE9C250}"/>
                </a:ext>
              </a:extLst>
            </p:cNvPr>
            <p:cNvSpPr txBox="1"/>
            <p:nvPr/>
          </p:nvSpPr>
          <p:spPr>
            <a:xfrm>
              <a:off x="7152400" y="6350433"/>
              <a:ext cx="471924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Z</a:t>
              </a:r>
            </a:p>
          </p:txBody>
        </p:sp>
      </p:grpSp>
      <p:sp>
        <p:nvSpPr>
          <p:cNvPr id="25" name="Arrow: Left 24">
            <a:extLst>
              <a:ext uri="{FF2B5EF4-FFF2-40B4-BE49-F238E27FC236}">
                <a16:creationId xmlns:a16="http://schemas.microsoft.com/office/drawing/2014/main" id="{46605C88-FE45-4F73-BBEB-6F0CF75A4450}"/>
              </a:ext>
            </a:extLst>
          </p:cNvPr>
          <p:cNvSpPr/>
          <p:nvPr/>
        </p:nvSpPr>
        <p:spPr bwMode="auto">
          <a:xfrm>
            <a:off x="7923261" y="1519688"/>
            <a:ext cx="1799193" cy="809090"/>
          </a:xfrm>
          <a:prstGeom prst="lef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13D46FB8-EF30-4C72-849C-7EBE57FCD7E8}"/>
              </a:ext>
            </a:extLst>
          </p:cNvPr>
          <p:cNvSpPr/>
          <p:nvPr/>
        </p:nvSpPr>
        <p:spPr bwMode="auto">
          <a:xfrm>
            <a:off x="8345299" y="6136035"/>
            <a:ext cx="1932443" cy="708462"/>
          </a:xfrm>
          <a:prstGeom prst="lef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A800723-679A-487B-A4FB-0E15481E47E3}"/>
              </a:ext>
            </a:extLst>
          </p:cNvPr>
          <p:cNvSpPr/>
          <p:nvPr/>
        </p:nvSpPr>
        <p:spPr bwMode="auto">
          <a:xfrm>
            <a:off x="1761288" y="1257994"/>
            <a:ext cx="1918479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44F5E215-7D5D-4E9D-A5EC-69B497820C16}"/>
              </a:ext>
            </a:extLst>
          </p:cNvPr>
          <p:cNvSpPr/>
          <p:nvPr/>
        </p:nvSpPr>
        <p:spPr bwMode="auto">
          <a:xfrm>
            <a:off x="1728238" y="5580610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98B678D-9522-4281-80AB-B93F70695A51}"/>
              </a:ext>
            </a:extLst>
          </p:cNvPr>
          <p:cNvGrpSpPr/>
          <p:nvPr/>
        </p:nvGrpSpPr>
        <p:grpSpPr>
          <a:xfrm>
            <a:off x="11351318" y="2451384"/>
            <a:ext cx="1033093" cy="2447170"/>
            <a:chOff x="11232048" y="1885700"/>
            <a:chExt cx="1033093" cy="2447170"/>
          </a:xfrm>
        </p:grpSpPr>
        <p:pic>
          <p:nvPicPr>
            <p:cNvPr id="30" name="Picture 29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CEE4B094-BC42-45CD-A592-CDEABD619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32048" y="1885700"/>
              <a:ext cx="1033093" cy="197454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CBA226A-8B1F-4A1A-8C41-71F47B87C50C}"/>
                </a:ext>
              </a:extLst>
            </p:cNvPr>
            <p:cNvSpPr txBox="1"/>
            <p:nvPr/>
          </p:nvSpPr>
          <p:spPr>
            <a:xfrm>
              <a:off x="11495314" y="3843505"/>
              <a:ext cx="715581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Sally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5C2D17B-F499-4D89-A358-6E4D44DCA5E6}"/>
              </a:ext>
            </a:extLst>
          </p:cNvPr>
          <p:cNvSpPr txBox="1"/>
          <p:nvPr/>
        </p:nvSpPr>
        <p:spPr>
          <a:xfrm>
            <a:off x="3987011" y="24301"/>
            <a:ext cx="8449465" cy="370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  <p:sp>
        <p:nvSpPr>
          <p:cNvPr id="29" name="Arrow: Left 28">
            <a:extLst>
              <a:ext uri="{FF2B5EF4-FFF2-40B4-BE49-F238E27FC236}">
                <a16:creationId xmlns:a16="http://schemas.microsoft.com/office/drawing/2014/main" id="{3D81934C-4C5D-4CBD-9624-65027C7A97B3}"/>
              </a:ext>
            </a:extLst>
          </p:cNvPr>
          <p:cNvSpPr/>
          <p:nvPr/>
        </p:nvSpPr>
        <p:spPr bwMode="auto">
          <a:xfrm>
            <a:off x="9141760" y="3642748"/>
            <a:ext cx="1799193" cy="809090"/>
          </a:xfrm>
          <a:prstGeom prst="lef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cs typeface="Segoe UI" pitchFamily="34" charset="0"/>
              </a:rPr>
              <a:t>SEE ALL</a:t>
            </a:r>
          </a:p>
        </p:txBody>
      </p:sp>
    </p:spTree>
    <p:extLst>
      <p:ext uri="{BB962C8B-B14F-4D97-AF65-F5344CB8AC3E}">
        <p14:creationId xmlns:p14="http://schemas.microsoft.com/office/powerpoint/2010/main" val="2926762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B9466-AC8C-4686-A425-356397B3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Dynamic RLS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9D8C7-6D2D-44CC-849A-A2EC523152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8787" cy="4381500"/>
          </a:xfrm>
        </p:spPr>
        <p:txBody>
          <a:bodyPr wrap="square"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Desktop: </a:t>
            </a:r>
            <a:r>
              <a:rPr lang="en-US" sz="2000" dirty="0"/>
              <a:t>(</a:t>
            </a:r>
            <a:r>
              <a:rPr lang="en-US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Dynamic Row Level Security with Organizational Hierarchy Power BI - RADACAD</a:t>
            </a:r>
            <a:r>
              <a:rPr lang="en-US" sz="2000" dirty="0"/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report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Have/Create a link between email address (</a:t>
            </a:r>
            <a:r>
              <a:rPr lang="en-US" dirty="0" err="1"/>
              <a:t>userprincipalname</a:t>
            </a:r>
            <a:r>
              <a:rPr lang="en-US" dirty="0"/>
              <a:t>()) and fields to filter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Roles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Optional Step - Test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Save Desktop File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Service: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Row-level security (RLS) with Power BI - Power BI | Microsoft Docs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a Workspace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Connect Roles created in Desktop to AD people/groups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Share/Give Workspace Access to people/groups</a:t>
            </a:r>
          </a:p>
          <a:p>
            <a:pPr marL="68580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0E046-33CA-4AE7-AC5B-2C4A9BF045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FF3F14-B772-40C5-90D7-ABF7A69DB0B7}"/>
              </a:ext>
            </a:extLst>
          </p:cNvPr>
          <p:cNvSpPr txBox="1"/>
          <p:nvPr/>
        </p:nvSpPr>
        <p:spPr>
          <a:xfrm>
            <a:off x="3987011" y="24301"/>
            <a:ext cx="8449465" cy="370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</p:spTree>
    <p:extLst>
      <p:ext uri="{BB962C8B-B14F-4D97-AF65-F5344CB8AC3E}">
        <p14:creationId xmlns:p14="http://schemas.microsoft.com/office/powerpoint/2010/main" val="341605323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57206-0219-4C2B-A42C-BE6524D87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/>
          </a:p>
        </p:txBody>
      </p: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D2AA0394-8DDA-46DE-98DC-E3E2835CE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9" y="776661"/>
            <a:ext cx="8917213" cy="17691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B5C560-ECBE-4F81-820A-C477F7AB6F9F}"/>
              </a:ext>
            </a:extLst>
          </p:cNvPr>
          <p:cNvSpPr txBox="1"/>
          <p:nvPr/>
        </p:nvSpPr>
        <p:spPr>
          <a:xfrm>
            <a:off x="-73833" y="266590"/>
            <a:ext cx="4645374" cy="5170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Create a measure to look-up if a person is a user</a:t>
            </a:r>
          </a:p>
        </p:txBody>
      </p:sp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5A0D25A-E1AF-4836-972D-F8FC447FE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873765"/>
            <a:ext cx="7503490" cy="1363471"/>
          </a:xfrm>
          <a:prstGeom prst="rect">
            <a:avLst/>
          </a:prstGeom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FC290A7-F1A6-46B6-8530-499046B07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802684"/>
            <a:ext cx="7150494" cy="17510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EAEE472-8BB5-4FE4-956B-DEA4B63B3250}"/>
              </a:ext>
            </a:extLst>
          </p:cNvPr>
          <p:cNvSpPr txBox="1"/>
          <p:nvPr/>
        </p:nvSpPr>
        <p:spPr>
          <a:xfrm>
            <a:off x="4157396" y="24301"/>
            <a:ext cx="8279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4B7554-6C14-49E0-81E9-092E62BDA699}"/>
              </a:ext>
            </a:extLst>
          </p:cNvPr>
          <p:cNvSpPr txBox="1"/>
          <p:nvPr/>
        </p:nvSpPr>
        <p:spPr>
          <a:xfrm>
            <a:off x="9480490" y="3542498"/>
            <a:ext cx="2955985" cy="7386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Create Roles inside of PowerBI Desktop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BAB34B-F665-461B-9BD0-73C2A9AA916E}"/>
              </a:ext>
            </a:extLst>
          </p:cNvPr>
          <p:cNvSpPr txBox="1"/>
          <p:nvPr/>
        </p:nvSpPr>
        <p:spPr>
          <a:xfrm>
            <a:off x="0" y="2559475"/>
            <a:ext cx="78957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IsaUser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LOOKUPVALUE(Main[Control],Main[Control],[UPN],"no")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24E3A6-0584-4159-8038-EEFDE39CBEBB}"/>
              </a:ext>
            </a:extLst>
          </p:cNvPr>
          <p:cNvSpPr txBox="1"/>
          <p:nvPr/>
        </p:nvSpPr>
        <p:spPr>
          <a:xfrm>
            <a:off x="0" y="4366072"/>
            <a:ext cx="89596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IF ('Main'[</a:t>
            </a:r>
            <a:r>
              <a:rPr lang="en-US" sz="1400" b="1" dirty="0" err="1"/>
              <a:t>IsaUser</a:t>
            </a:r>
            <a:r>
              <a:rPr lang="en-US" sz="1400" b="1" dirty="0"/>
              <a:t>] = "</a:t>
            </a:r>
            <a:r>
              <a:rPr lang="en-US" sz="1400" b="1" dirty="0" err="1"/>
              <a:t>No",'Main</a:t>
            </a:r>
            <a:r>
              <a:rPr lang="en-US" sz="1400" b="1" dirty="0"/>
              <a:t>'[Ozone]&gt;0,'Main'[Control]=USERPRINCIPALNAME())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F45772-0D17-4E5A-A9A0-E4DA55EBA9D1}"/>
              </a:ext>
            </a:extLst>
          </p:cNvPr>
          <p:cNvSpPr txBox="1"/>
          <p:nvPr/>
        </p:nvSpPr>
        <p:spPr>
          <a:xfrm>
            <a:off x="42399" y="6543269"/>
            <a:ext cx="6287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[Control] = </a:t>
            </a:r>
            <a:r>
              <a:rPr lang="en-US" b="1" dirty="0" err="1"/>
              <a:t>userprincipalname</a:t>
            </a:r>
            <a:r>
              <a:rPr lang="en-US" b="1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354512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585B1-0355-4BB0-BAAB-B00BB6BD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2A5B615-AFB6-41B6-B8B0-2ADADE8A7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92" y="346449"/>
            <a:ext cx="8575040" cy="64208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DD93CF-CF71-4E6C-9A0D-325BC8A5B194}"/>
              </a:ext>
            </a:extLst>
          </p:cNvPr>
          <p:cNvSpPr txBox="1"/>
          <p:nvPr/>
        </p:nvSpPr>
        <p:spPr>
          <a:xfrm>
            <a:off x="9287198" y="2818232"/>
            <a:ext cx="2955985" cy="9602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Assign Roles created in PowerBI Desktop to AD Groups in Power BI Service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CFAE55-FE80-42C1-84A0-6097486EFF63}"/>
              </a:ext>
            </a:extLst>
          </p:cNvPr>
          <p:cNvSpPr txBox="1"/>
          <p:nvPr/>
        </p:nvSpPr>
        <p:spPr>
          <a:xfrm>
            <a:off x="4157396" y="24301"/>
            <a:ext cx="8279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</p:spTree>
    <p:extLst>
      <p:ext uri="{BB962C8B-B14F-4D97-AF65-F5344CB8AC3E}">
        <p14:creationId xmlns:p14="http://schemas.microsoft.com/office/powerpoint/2010/main" val="3515203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585B1-0355-4BB0-BAAB-B00BB6BD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2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192393C5-19E9-491F-B05D-1838D72B4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06" y="1539146"/>
            <a:ext cx="8289759" cy="34039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520007-79DF-41B4-AE14-FC0EA6F4429E}"/>
              </a:ext>
            </a:extLst>
          </p:cNvPr>
          <p:cNvSpPr txBox="1"/>
          <p:nvPr/>
        </p:nvSpPr>
        <p:spPr>
          <a:xfrm>
            <a:off x="9287198" y="2818232"/>
            <a:ext cx="2955985" cy="9602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Assign Roles created in PowerBI Desktop to AD Groups in Power BI Service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6F6222-93AA-4416-A52A-E1748BBAB19E}"/>
              </a:ext>
            </a:extLst>
          </p:cNvPr>
          <p:cNvSpPr txBox="1"/>
          <p:nvPr/>
        </p:nvSpPr>
        <p:spPr>
          <a:xfrm>
            <a:off x="4157396" y="24301"/>
            <a:ext cx="8279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</p:spTree>
    <p:extLst>
      <p:ext uri="{BB962C8B-B14F-4D97-AF65-F5344CB8AC3E}">
        <p14:creationId xmlns:p14="http://schemas.microsoft.com/office/powerpoint/2010/main" val="1907977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A32D7-2C5D-427B-8EFC-581FC1C19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C2AE1EB-1F5F-445F-82AB-DBBA63344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67" y="1197914"/>
            <a:ext cx="8439742" cy="4032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76FB0C-ACBB-46A5-8226-FDA03EADB155}"/>
              </a:ext>
            </a:extLst>
          </p:cNvPr>
          <p:cNvSpPr txBox="1"/>
          <p:nvPr/>
        </p:nvSpPr>
        <p:spPr>
          <a:xfrm>
            <a:off x="9070166" y="2703444"/>
            <a:ext cx="3173017" cy="9602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Assign Roles created in PowerBI Desktop to AD Groups in Power BI Service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F18EB-C0D8-41D3-AE03-E6376B3F0DB1}"/>
              </a:ext>
            </a:extLst>
          </p:cNvPr>
          <p:cNvSpPr txBox="1"/>
          <p:nvPr/>
        </p:nvSpPr>
        <p:spPr>
          <a:xfrm>
            <a:off x="4157396" y="24301"/>
            <a:ext cx="8279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</p:spTree>
    <p:extLst>
      <p:ext uri="{BB962C8B-B14F-4D97-AF65-F5344CB8AC3E}">
        <p14:creationId xmlns:p14="http://schemas.microsoft.com/office/powerpoint/2010/main" val="709506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B9466-AC8C-4686-A425-356397B3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Dynamic RLS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9D8C7-6D2D-44CC-849A-A2EC523152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8787" cy="4381500"/>
          </a:xfrm>
        </p:spPr>
        <p:txBody>
          <a:bodyPr wrap="square"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Desktop: </a:t>
            </a:r>
            <a:r>
              <a:rPr lang="en-US" sz="2000" dirty="0"/>
              <a:t>(</a:t>
            </a:r>
            <a:r>
              <a:rPr lang="en-US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Dynamic Row Level Security with Organizational Hierarchy Power BI - RADACAD</a:t>
            </a:r>
            <a:r>
              <a:rPr lang="en-US" sz="2000" dirty="0"/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report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Have/Create a link between email address (</a:t>
            </a:r>
            <a:r>
              <a:rPr lang="en-US" dirty="0" err="1"/>
              <a:t>userprincipalname</a:t>
            </a:r>
            <a:r>
              <a:rPr lang="en-US" dirty="0"/>
              <a:t>()) and fields to filter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Roles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Optional Step - Test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Save Desktop File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Service: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Row-level security (RLS) with Power BI - Power BI | Microsoft Docs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a Workspace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Connect Roles created in Desktop to AD people/groups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Share/Give Workspace Access to people/groups</a:t>
            </a:r>
          </a:p>
          <a:p>
            <a:pPr marL="68580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0E046-33CA-4AE7-AC5B-2C4A9BF045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FF3F14-B772-40C5-90D7-ABF7A69DB0B7}"/>
              </a:ext>
            </a:extLst>
          </p:cNvPr>
          <p:cNvSpPr txBox="1"/>
          <p:nvPr/>
        </p:nvSpPr>
        <p:spPr>
          <a:xfrm>
            <a:off x="3987011" y="24301"/>
            <a:ext cx="8449465" cy="370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</p:spTree>
    <p:extLst>
      <p:ext uri="{BB962C8B-B14F-4D97-AF65-F5344CB8AC3E}">
        <p14:creationId xmlns:p14="http://schemas.microsoft.com/office/powerpoint/2010/main" val="408025319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A32D7-2C5D-427B-8EFC-581FC1C19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78B61DD-E93A-438E-A7D1-253E87E4F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58" y="1334895"/>
            <a:ext cx="7230085" cy="52683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6F2019-DF70-42F9-892F-27C4789AF968}"/>
              </a:ext>
            </a:extLst>
          </p:cNvPr>
          <p:cNvSpPr txBox="1"/>
          <p:nvPr/>
        </p:nvSpPr>
        <p:spPr>
          <a:xfrm>
            <a:off x="8894618" y="2818231"/>
            <a:ext cx="3348565" cy="74515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Give Access to Workspace to Users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C58BAE-3D44-4164-AEFD-FF0071B73B3D}"/>
              </a:ext>
            </a:extLst>
          </p:cNvPr>
          <p:cNvSpPr txBox="1"/>
          <p:nvPr/>
        </p:nvSpPr>
        <p:spPr>
          <a:xfrm>
            <a:off x="4157396" y="24301"/>
            <a:ext cx="8279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</p:spTree>
    <p:extLst>
      <p:ext uri="{BB962C8B-B14F-4D97-AF65-F5344CB8AC3E}">
        <p14:creationId xmlns:p14="http://schemas.microsoft.com/office/powerpoint/2010/main" val="1014596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A32D7-2C5D-427B-8EFC-581FC1C19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/>
          </a:p>
        </p:txBody>
      </p:sp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CE402651-3786-44F3-BA44-9DC753538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32" y="224963"/>
            <a:ext cx="6828396" cy="63235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EF10C0-75D9-4BB9-8B6F-F8D9CA92F915}"/>
              </a:ext>
            </a:extLst>
          </p:cNvPr>
          <p:cNvSpPr txBox="1"/>
          <p:nvPr/>
        </p:nvSpPr>
        <p:spPr>
          <a:xfrm>
            <a:off x="7874924" y="2818231"/>
            <a:ext cx="4368259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Give Access to Workspace to Users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F2AFFA-0333-41F8-8278-3AA668FC16F7}"/>
              </a:ext>
            </a:extLst>
          </p:cNvPr>
          <p:cNvSpPr txBox="1"/>
          <p:nvPr/>
        </p:nvSpPr>
        <p:spPr>
          <a:xfrm>
            <a:off x="4157396" y="24301"/>
            <a:ext cx="8279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</p:spTree>
    <p:extLst>
      <p:ext uri="{BB962C8B-B14F-4D97-AF65-F5344CB8AC3E}">
        <p14:creationId xmlns:p14="http://schemas.microsoft.com/office/powerpoint/2010/main" val="2219829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6FB28-B1BB-4DD8-BDA0-2E22A85DB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61C27C-3485-4587-8493-BA256EB2FCE8}"/>
              </a:ext>
            </a:extLst>
          </p:cNvPr>
          <p:cNvGrpSpPr/>
          <p:nvPr/>
        </p:nvGrpSpPr>
        <p:grpSpPr>
          <a:xfrm>
            <a:off x="284209" y="216412"/>
            <a:ext cx="986672" cy="1947245"/>
            <a:chOff x="5293880" y="121921"/>
            <a:chExt cx="1193810" cy="2303317"/>
          </a:xfrm>
        </p:grpSpPr>
        <p:pic>
          <p:nvPicPr>
            <p:cNvPr id="8" name="Picture 7" descr="A picture containing text, doll, clipart&#10;&#10;Description automatically generated">
              <a:extLst>
                <a:ext uri="{FF2B5EF4-FFF2-40B4-BE49-F238E27FC236}">
                  <a16:creationId xmlns:a16="http://schemas.microsoft.com/office/drawing/2014/main" id="{21400483-0615-424B-8F0A-73B4313F7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44216" y="121921"/>
              <a:ext cx="1143474" cy="188977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7FE0E0-3D09-4F23-82B3-6E189B0E3E3D}"/>
                </a:ext>
              </a:extLst>
            </p:cNvPr>
            <p:cNvSpPr txBox="1"/>
            <p:nvPr/>
          </p:nvSpPr>
          <p:spPr>
            <a:xfrm>
              <a:off x="5293880" y="1880473"/>
              <a:ext cx="1115289" cy="544765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olson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9B6EF58-1A08-4F73-8255-47E29CC0575C}"/>
              </a:ext>
            </a:extLst>
          </p:cNvPr>
          <p:cNvSpPr/>
          <p:nvPr/>
        </p:nvSpPr>
        <p:spPr bwMode="auto">
          <a:xfrm>
            <a:off x="1488979" y="705127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297149E-B62D-4C5F-BD04-01515FD9754C}"/>
              </a:ext>
            </a:extLst>
          </p:cNvPr>
          <p:cNvSpPr/>
          <p:nvPr/>
        </p:nvSpPr>
        <p:spPr bwMode="auto">
          <a:xfrm>
            <a:off x="1637162" y="3408136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A8DEC21-F93B-43B2-9C91-608762BDF3C4}"/>
              </a:ext>
            </a:extLst>
          </p:cNvPr>
          <p:cNvGrpSpPr/>
          <p:nvPr/>
        </p:nvGrpSpPr>
        <p:grpSpPr>
          <a:xfrm>
            <a:off x="253305" y="5313102"/>
            <a:ext cx="945070" cy="1598853"/>
            <a:chOff x="11232048" y="1885700"/>
            <a:chExt cx="1033093" cy="2447170"/>
          </a:xfrm>
        </p:grpSpPr>
        <p:pic>
          <p:nvPicPr>
            <p:cNvPr id="21" name="Picture 20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E2A8028D-F2F4-4F63-B971-1E4FF6BD7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2048" y="1885700"/>
              <a:ext cx="1033093" cy="1974541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71841B-85D4-4FE7-943A-B87E04EC324D}"/>
                </a:ext>
              </a:extLst>
            </p:cNvPr>
            <p:cNvSpPr txBox="1"/>
            <p:nvPr/>
          </p:nvSpPr>
          <p:spPr>
            <a:xfrm>
              <a:off x="11495314" y="3843505"/>
              <a:ext cx="715581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Sally</a:t>
              </a:r>
            </a:p>
          </p:txBody>
        </p:sp>
      </p:grpSp>
      <p:pic>
        <p:nvPicPr>
          <p:cNvPr id="3" name="Picture 2" descr="Chart&#10;&#10;Description automatically generated with medium confidence">
            <a:extLst>
              <a:ext uri="{FF2B5EF4-FFF2-40B4-BE49-F238E27FC236}">
                <a16:creationId xmlns:a16="http://schemas.microsoft.com/office/drawing/2014/main" id="{CAD805F0-0AB5-4DD9-842F-A706B9DA6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663" y="5094514"/>
            <a:ext cx="8398349" cy="1982958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EC04268D-9A76-418D-B080-FE63D50D22E4}"/>
              </a:ext>
            </a:extLst>
          </p:cNvPr>
          <p:cNvSpPr/>
          <p:nvPr/>
        </p:nvSpPr>
        <p:spPr bwMode="auto">
          <a:xfrm>
            <a:off x="1612350" y="5719725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D8239251-64EA-4327-BC43-1995E2862D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1664" y="393633"/>
            <a:ext cx="8307476" cy="1989146"/>
          </a:xfrm>
          <a:prstGeom prst="rect">
            <a:avLst/>
          </a:prstGeom>
        </p:spPr>
      </p:pic>
      <p:pic>
        <p:nvPicPr>
          <p:cNvPr id="13" name="Picture 1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40F4A4D-9A5D-4AEE-9AA7-721C74C97D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1663" y="2635030"/>
            <a:ext cx="8351499" cy="245948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3147A88-FA32-45B7-80B3-D789263BA502}"/>
              </a:ext>
            </a:extLst>
          </p:cNvPr>
          <p:cNvGrpSpPr/>
          <p:nvPr/>
        </p:nvGrpSpPr>
        <p:grpSpPr>
          <a:xfrm>
            <a:off x="83220" y="2571849"/>
            <a:ext cx="1507092" cy="2157008"/>
            <a:chOff x="8567224" y="186154"/>
            <a:chExt cx="1302472" cy="2159276"/>
          </a:xfrm>
        </p:grpSpPr>
        <p:pic>
          <p:nvPicPr>
            <p:cNvPr id="28" name="Picture 2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EB4E1D2E-10AD-4DC1-B0EB-7795014A4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64503" y="186154"/>
              <a:ext cx="814069" cy="1777536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FBE04EE-5346-4EE5-9255-1892D7789A25}"/>
                </a:ext>
              </a:extLst>
            </p:cNvPr>
            <p:cNvSpPr txBox="1"/>
            <p:nvPr/>
          </p:nvSpPr>
          <p:spPr>
            <a:xfrm>
              <a:off x="8567224" y="1800665"/>
              <a:ext cx="1302472" cy="5447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dannifree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DA0B3C1-31F4-428D-BC01-CE8B88D94CC3}"/>
              </a:ext>
            </a:extLst>
          </p:cNvPr>
          <p:cNvSpPr txBox="1"/>
          <p:nvPr/>
        </p:nvSpPr>
        <p:spPr>
          <a:xfrm>
            <a:off x="4157396" y="24301"/>
            <a:ext cx="8279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Certain people/groups are filtered, but everyone else can see the report unfiltered</a:t>
            </a:r>
          </a:p>
        </p:txBody>
      </p:sp>
    </p:spTree>
    <p:extLst>
      <p:ext uri="{BB962C8B-B14F-4D97-AF65-F5344CB8AC3E}">
        <p14:creationId xmlns:p14="http://schemas.microsoft.com/office/powerpoint/2010/main" val="183048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B9466-AC8C-4686-A425-356397B3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9" y="295274"/>
            <a:ext cx="11889564" cy="917575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Dynamic RLS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9D8C7-6D2D-44CC-849A-A2EC523152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38" y="1212850"/>
            <a:ext cx="11888787" cy="4381500"/>
          </a:xfrm>
        </p:spPr>
        <p:txBody>
          <a:bodyPr wrap="square"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Desktop: </a:t>
            </a:r>
            <a:r>
              <a:rPr lang="en-US" sz="2000" dirty="0"/>
              <a:t>(</a:t>
            </a:r>
            <a:r>
              <a:rPr lang="en-US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Dynamic Row Level Security with Organizational Hierarchy Power BI - RADACAD</a:t>
            </a:r>
            <a:r>
              <a:rPr lang="en-US" sz="2000" dirty="0"/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report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Have/Create a link between email address (</a:t>
            </a:r>
            <a:r>
              <a:rPr lang="en-US" dirty="0" err="1"/>
              <a:t>userprincipalname</a:t>
            </a:r>
            <a:r>
              <a:rPr lang="en-US" dirty="0"/>
              <a:t>()) and fields to filter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Roles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Optional Step - Test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Save Desktop File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Power BI Service: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Row-level security (RLS) with Power BI - Power BI | Microsoft Docs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Create a Workspace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Connect Roles created in Desktop to AD people/groups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Share/Give Workspace Access to people/groups</a:t>
            </a:r>
          </a:p>
          <a:p>
            <a:pPr marL="68580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0E046-33CA-4AE7-AC5B-2C4A9BF045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7480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C1B5E2-1C09-41BB-9DFC-4677239E0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441" y="535544"/>
            <a:ext cx="8697840" cy="4145543"/>
          </a:xfrm>
        </p:spPr>
        <p:txBody>
          <a:bodyPr>
            <a:normAutofit/>
          </a:bodyPr>
          <a:lstStyle/>
          <a:p>
            <a:r>
              <a:rPr lang="en-US" sz="7200" dirty="0"/>
              <a:t>Sharing Content Internally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E105E-9AD0-46CA-A446-0A2B0702D0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354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5FA7C47-B7C1-4D2E-AB49-ED23BA34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2" y="-1"/>
            <a:ext cx="12431602" cy="6994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597"/>
            <a:endParaRPr lang="en-US" sz="183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596EE156-ABF1-4329-A6BA-03B4254E0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32400" y="929254"/>
            <a:ext cx="701445" cy="582465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19B9933F-AAB3-444A-8BB5-9CA194A8B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81" y="1397716"/>
            <a:ext cx="537722" cy="53561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7D20183A-0B1D-4A1F-89B1-ADBEDBC6E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16975" y="656276"/>
            <a:ext cx="417521" cy="5631331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131031D3-26CD-4214-A9A4-5857EFA1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2248" y="657209"/>
            <a:ext cx="3932787" cy="53561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D49B1A-DE42-4FDB-A715-4545BA36F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592" y="1017870"/>
            <a:ext cx="3246304" cy="1501262"/>
          </a:xfrm>
        </p:spPr>
        <p:txBody>
          <a:bodyPr>
            <a:normAutofit/>
          </a:bodyPr>
          <a:lstStyle/>
          <a:p>
            <a:r>
              <a:rPr lang="en-US" sz="3672">
                <a:solidFill>
                  <a:srgbClr val="FFFFFF"/>
                </a:solidFill>
              </a:rPr>
              <a:t>How to Deliver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59D75-A91C-4275-A7C1-7428D9812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204" y="2596849"/>
            <a:ext cx="3264164" cy="3045371"/>
          </a:xfrm>
        </p:spPr>
        <p:txBody>
          <a:bodyPr anchor="t">
            <a:normAutofit/>
          </a:bodyPr>
          <a:lstStyle/>
          <a:p>
            <a:r>
              <a:rPr lang="en-US" sz="2040">
                <a:solidFill>
                  <a:srgbClr val="FEFFFF"/>
                </a:solidFill>
                <a:latin typeface="proxima-nova"/>
              </a:rPr>
              <a:t>Excluding subscriptions and embedding scenarios, there are three main ways to distribute content once it’s been published to the Power BI Service: </a:t>
            </a:r>
          </a:p>
          <a:p>
            <a:pPr lvl="1"/>
            <a:r>
              <a:rPr lang="en-US" sz="2040">
                <a:solidFill>
                  <a:srgbClr val="FEFFFF"/>
                </a:solidFill>
                <a:latin typeface="proxima-nova"/>
              </a:rPr>
              <a:t>Sharing</a:t>
            </a:r>
          </a:p>
          <a:p>
            <a:pPr lvl="1"/>
            <a:r>
              <a:rPr lang="en-US" sz="2040">
                <a:solidFill>
                  <a:srgbClr val="FEFFFF"/>
                </a:solidFill>
                <a:latin typeface="proxima-nova"/>
              </a:rPr>
              <a:t>Workspaces</a:t>
            </a:r>
          </a:p>
          <a:p>
            <a:pPr lvl="1"/>
            <a:r>
              <a:rPr lang="en-US" sz="2040">
                <a:solidFill>
                  <a:srgbClr val="FEFFFF"/>
                </a:solidFill>
                <a:latin typeface="proxima-nova"/>
              </a:rPr>
              <a:t>Apps</a:t>
            </a:r>
            <a:endParaRPr lang="en-US" sz="2040">
              <a:solidFill>
                <a:srgbClr val="FE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D69D6-B2A0-4089-AABF-CC621E557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653" y="1650387"/>
            <a:ext cx="6669251" cy="336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92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5FA7C47-B7C1-4D2E-AB49-ED23BA34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2" y="-1"/>
            <a:ext cx="12431602" cy="6994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597"/>
            <a:endParaRPr lang="en-US" sz="183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596EE156-ABF1-4329-A6BA-03B4254E0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32400" y="929254"/>
            <a:ext cx="701445" cy="582465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19B9933F-AAB3-444A-8BB5-9CA194A8B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81" y="1397716"/>
            <a:ext cx="537722" cy="53561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7D20183A-0B1D-4A1F-89B1-ADBEDBC6E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16975" y="656276"/>
            <a:ext cx="417521" cy="5631331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id="{131031D3-26CD-4214-A9A4-5857EFA1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2248" y="657209"/>
            <a:ext cx="3932787" cy="53561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756983-75AD-481C-A730-65D221F90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592" y="1017870"/>
            <a:ext cx="3246304" cy="1501262"/>
          </a:xfrm>
        </p:spPr>
        <p:txBody>
          <a:bodyPr>
            <a:normAutofit/>
          </a:bodyPr>
          <a:lstStyle/>
          <a:p>
            <a:r>
              <a:rPr lang="en-US" sz="3672">
                <a:solidFill>
                  <a:srgbClr val="FFFFFF"/>
                </a:solidFill>
              </a:rPr>
              <a:t>Sharing one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139A9-80AE-4247-9604-1E127B56C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204" y="2596849"/>
            <a:ext cx="3264164" cy="3045371"/>
          </a:xfrm>
        </p:spPr>
        <p:txBody>
          <a:bodyPr anchor="t">
            <a:normAutofit/>
          </a:bodyPr>
          <a:lstStyle/>
          <a:p>
            <a:r>
              <a:rPr lang="en-US" sz="1020">
                <a:solidFill>
                  <a:srgbClr val="FEFFFF"/>
                </a:solidFill>
                <a:latin typeface="proxima-nova"/>
              </a:rPr>
              <a:t>Sharing can be used effectively when a user or group needs access to </a:t>
            </a:r>
            <a:r>
              <a:rPr lang="en-US" sz="1020" u="sng">
                <a:solidFill>
                  <a:srgbClr val="FEFFFF"/>
                </a:solidFill>
                <a:latin typeface="proxima-nova"/>
              </a:rPr>
              <a:t>one</a:t>
            </a:r>
            <a:r>
              <a:rPr lang="en-US" sz="1020">
                <a:solidFill>
                  <a:srgbClr val="FEFFFF"/>
                </a:solidFill>
                <a:latin typeface="proxima-nova"/>
              </a:rPr>
              <a:t> piece of content but has </a:t>
            </a:r>
            <a:r>
              <a:rPr lang="en-US" sz="1020" b="1" u="sng">
                <a:solidFill>
                  <a:srgbClr val="FEFFFF"/>
                </a:solidFill>
                <a:latin typeface="proxima-nova"/>
              </a:rPr>
              <a:t>no need to view everything in a workspace</a:t>
            </a:r>
            <a:r>
              <a:rPr lang="en-US" sz="1020">
                <a:solidFill>
                  <a:srgbClr val="FEFFFF"/>
                </a:solidFill>
                <a:latin typeface="proxima-nova"/>
              </a:rPr>
              <a:t> or everything in an app. </a:t>
            </a:r>
          </a:p>
          <a:p>
            <a:r>
              <a:rPr lang="en-US" sz="1020">
                <a:solidFill>
                  <a:srgbClr val="FEFFFF"/>
                </a:solidFill>
                <a:latin typeface="proxima-nova"/>
              </a:rPr>
              <a:t>Sharing is best suited to </a:t>
            </a:r>
            <a:r>
              <a:rPr lang="en-US" sz="1020" b="1" u="sng">
                <a:solidFill>
                  <a:srgbClr val="FEFFFF"/>
                </a:solidFill>
                <a:latin typeface="proxima-nova"/>
              </a:rPr>
              <a:t>informal scenario</a:t>
            </a:r>
            <a:r>
              <a:rPr lang="en-US" sz="1020">
                <a:solidFill>
                  <a:srgbClr val="FEFFFF"/>
                </a:solidFill>
                <a:latin typeface="proxima-nova"/>
              </a:rPr>
              <a:t>s where content is shared with just one person, or a few people who work closely together.</a:t>
            </a:r>
          </a:p>
          <a:p>
            <a:r>
              <a:rPr lang="en-US" sz="1020">
                <a:solidFill>
                  <a:srgbClr val="FEFFFF"/>
                </a:solidFill>
                <a:latin typeface="proxima-nova"/>
              </a:rPr>
              <a:t>Sharing should be the </a:t>
            </a:r>
            <a:r>
              <a:rPr lang="en-US" sz="1020" b="1" u="sng">
                <a:solidFill>
                  <a:srgbClr val="FEFFFF"/>
                </a:solidFill>
                <a:latin typeface="proxima-nova"/>
              </a:rPr>
              <a:t>exception</a:t>
            </a:r>
            <a:r>
              <a:rPr lang="en-US" sz="1020">
                <a:solidFill>
                  <a:srgbClr val="FEFFFF"/>
                </a:solidFill>
                <a:latin typeface="proxima-nova"/>
              </a:rPr>
              <a:t> rather than the rule (I recommend looking at using workspaces or apps first). Since sharing permissions are set per report and per dashboard, it can become a good bit of </a:t>
            </a:r>
            <a:r>
              <a:rPr lang="en-US" sz="1020" b="1" u="sng">
                <a:solidFill>
                  <a:srgbClr val="FEFFFF"/>
                </a:solidFill>
                <a:latin typeface="proxima-nova"/>
              </a:rPr>
              <a:t>maintenance</a:t>
            </a:r>
            <a:r>
              <a:rPr lang="en-US" sz="1020">
                <a:solidFill>
                  <a:srgbClr val="FEFFFF"/>
                </a:solidFill>
                <a:latin typeface="proxima-nova"/>
              </a:rPr>
              <a:t> and error-prone if overused. </a:t>
            </a:r>
          </a:p>
          <a:p>
            <a:r>
              <a:rPr lang="en-US" sz="1020">
                <a:solidFill>
                  <a:srgbClr val="FEFFFF"/>
                </a:solidFill>
                <a:latin typeface="proxima-nova"/>
              </a:rPr>
              <a:t>Sharing should rarely be used from My Workspace, and definitely not for mission-critical content, since </a:t>
            </a:r>
            <a:r>
              <a:rPr lang="en-US" sz="1020" b="1" u="sng">
                <a:solidFill>
                  <a:srgbClr val="FEFFFF"/>
                </a:solidFill>
                <a:latin typeface="proxima-nova"/>
              </a:rPr>
              <a:t>only one person can maintain the original content </a:t>
            </a:r>
            <a:r>
              <a:rPr lang="en-US" sz="1020">
                <a:solidFill>
                  <a:srgbClr val="FEFFFF"/>
                </a:solidFill>
                <a:latin typeface="proxima-nova"/>
              </a:rPr>
              <a:t>in My Workspace.  </a:t>
            </a:r>
            <a:endParaRPr lang="en-US" sz="1020">
              <a:solidFill>
                <a:srgbClr val="FEFFFF"/>
              </a:solidFill>
            </a:endParaRP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463F57A-8290-44E4-9DE7-58793660F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653" y="1650387"/>
            <a:ext cx="6669251" cy="33679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D785F1-D33B-4EC6-9DC9-5931411D106A}"/>
              </a:ext>
            </a:extLst>
          </p:cNvPr>
          <p:cNvSpPr/>
          <p:nvPr/>
        </p:nvSpPr>
        <p:spPr>
          <a:xfrm>
            <a:off x="6776829" y="2397260"/>
            <a:ext cx="2227716" cy="6923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8122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5FA7C47-B7C1-4D2E-AB49-ED23BA34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2" y="-1"/>
            <a:ext cx="12431602" cy="6994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597"/>
            <a:endParaRPr lang="en-US" sz="183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596EE156-ABF1-4329-A6BA-03B4254E0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32400" y="929254"/>
            <a:ext cx="701445" cy="582465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19B9933F-AAB3-444A-8BB5-9CA194A8B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81" y="1397716"/>
            <a:ext cx="537722" cy="53561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7D20183A-0B1D-4A1F-89B1-ADBEDBC6E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16975" y="656276"/>
            <a:ext cx="417521" cy="5631331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id="{131031D3-26CD-4214-A9A4-5857EFA1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2248" y="657209"/>
            <a:ext cx="3932787" cy="53561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756983-75AD-481C-A730-65D221F90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592" y="1017870"/>
            <a:ext cx="3246304" cy="1501262"/>
          </a:xfrm>
        </p:spPr>
        <p:txBody>
          <a:bodyPr>
            <a:normAutofit/>
          </a:bodyPr>
          <a:lstStyle/>
          <a:p>
            <a:r>
              <a:rPr lang="en-US" sz="3672">
                <a:solidFill>
                  <a:srgbClr val="FFFFFF"/>
                </a:solidFill>
              </a:rPr>
              <a:t>Sharing Workspace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139A9-80AE-4247-9604-1E127B56C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204" y="2596849"/>
            <a:ext cx="3264164" cy="3045371"/>
          </a:xfrm>
        </p:spPr>
        <p:txBody>
          <a:bodyPr anchor="t">
            <a:normAutofit/>
          </a:bodyPr>
          <a:lstStyle/>
          <a:p>
            <a:r>
              <a:rPr lang="en-US" sz="1530">
                <a:solidFill>
                  <a:srgbClr val="FEFFFF"/>
                </a:solidFill>
              </a:rPr>
              <a:t>Workspaces are where we publish content to. They serve as not only a content </a:t>
            </a:r>
            <a:r>
              <a:rPr lang="en-US" sz="1530" b="1">
                <a:solidFill>
                  <a:srgbClr val="FEFFFF"/>
                </a:solidFill>
              </a:rPr>
              <a:t>organization boundary, but also a security boundary</a:t>
            </a:r>
            <a:r>
              <a:rPr lang="en-US" sz="1530">
                <a:solidFill>
                  <a:srgbClr val="FEFFFF"/>
                </a:solidFill>
              </a:rPr>
              <a:t>.</a:t>
            </a:r>
          </a:p>
          <a:p>
            <a:r>
              <a:rPr lang="en-US" sz="1530">
                <a:solidFill>
                  <a:srgbClr val="FEFFFF"/>
                </a:solidFill>
              </a:rPr>
              <a:t>For </a:t>
            </a:r>
            <a:r>
              <a:rPr lang="en-US" sz="1530" b="1">
                <a:solidFill>
                  <a:srgbClr val="FEFFFF"/>
                </a:solidFill>
              </a:rPr>
              <a:t>small teams who work together closely</a:t>
            </a:r>
            <a:r>
              <a:rPr lang="en-US" sz="1530">
                <a:solidFill>
                  <a:srgbClr val="FEFFFF"/>
                </a:solidFill>
              </a:rPr>
              <a:t>, it might be very practical to use the workspace for not only content creation and testing but also for content distribution. For instance, perhaps there is a manager or a colleague who only needs viewer rights only to the content.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463F57A-8290-44E4-9DE7-58793660F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653" y="1650387"/>
            <a:ext cx="6669251" cy="33679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D785F1-D33B-4EC6-9DC9-5931411D106A}"/>
              </a:ext>
            </a:extLst>
          </p:cNvPr>
          <p:cNvSpPr/>
          <p:nvPr/>
        </p:nvSpPr>
        <p:spPr>
          <a:xfrm>
            <a:off x="6597810" y="3051565"/>
            <a:ext cx="2262044" cy="8696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32597"/>
            <a:endParaRPr lang="en-US" sz="1836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75983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319" y="-3"/>
            <a:ext cx="4150958" cy="6994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597">
              <a:defRPr/>
            </a:pPr>
            <a:endParaRPr lang="en-US" sz="183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A0D1FA-001D-4AB3-9DA2-68E1A7CAE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07" y="603014"/>
            <a:ext cx="3690850" cy="231198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Permission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88E48-D403-415D-8941-68C9C96C0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1" y="652824"/>
            <a:ext cx="6985055" cy="2534352"/>
          </a:xfrm>
        </p:spPr>
        <p:txBody>
          <a:bodyPr anchor="ctr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40" dirty="0">
                <a:latin typeface="proxima-nova"/>
              </a:rPr>
              <a:t>The workspace permissions always </a:t>
            </a:r>
            <a:r>
              <a:rPr lang="en-US" sz="2040" b="1" dirty="0">
                <a:latin typeface="proxima-nova"/>
              </a:rPr>
              <a:t>apply to all content within a workspace</a:t>
            </a:r>
            <a:r>
              <a:rPr lang="en-US" sz="2040" dirty="0">
                <a:latin typeface="proxima-nova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40" b="1" dirty="0">
                <a:solidFill>
                  <a:srgbClr val="FF0000"/>
                </a:solidFill>
                <a:latin typeface="proxima-nova"/>
              </a:rPr>
              <a:t>Row-level security won’t take affect for any user who has edit permission</a:t>
            </a:r>
            <a:r>
              <a:rPr lang="en-US" sz="2040" dirty="0">
                <a:solidFill>
                  <a:srgbClr val="FF0000"/>
                </a:solidFill>
                <a:latin typeface="proxima-nova"/>
              </a:rPr>
              <a:t>s on the content in a workspace.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40" dirty="0">
                <a:latin typeface="proxima-nova"/>
              </a:rPr>
              <a:t>Any </a:t>
            </a:r>
            <a:r>
              <a:rPr lang="en-US" sz="2040" b="1" dirty="0">
                <a:latin typeface="proxima-nova"/>
              </a:rPr>
              <a:t>report/dashboard changes are viewable to recipients of the share immediately after the changes are saved </a:t>
            </a:r>
            <a:r>
              <a:rPr lang="en-US" sz="2040" dirty="0">
                <a:latin typeface="proxima-nova"/>
              </a:rPr>
              <a:t>in the Power BI Service.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40" dirty="0">
                <a:latin typeface="proxima-nova"/>
              </a:rPr>
              <a:t>Viewers filters are saved</a:t>
            </a:r>
          </a:p>
          <a:p>
            <a:endParaRPr lang="en-US" sz="204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0736A0-E0D0-47DF-A8A5-B8DC91D32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694" y="3515313"/>
            <a:ext cx="4699762" cy="25378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CE2872-8210-42EA-BC08-63D3F0BFA9FC}"/>
              </a:ext>
            </a:extLst>
          </p:cNvPr>
          <p:cNvSpPr txBox="1"/>
          <p:nvPr/>
        </p:nvSpPr>
        <p:spPr>
          <a:xfrm>
            <a:off x="214786" y="3103418"/>
            <a:ext cx="3742071" cy="250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32597">
              <a:spcAft>
                <a:spcPts val="612"/>
              </a:spcAft>
            </a:pPr>
            <a:r>
              <a:rPr lang="en-US" sz="1836" dirty="0">
                <a:solidFill>
                  <a:schemeClr val="bg1"/>
                </a:solidFill>
                <a:latin typeface="Calibri" panose="020F0502020204030204"/>
              </a:rPr>
              <a:t>Members of a workspace with at least a Contributor role automatically have Build permission for datasets in that workspace, and permission to copy a report </a:t>
            </a:r>
          </a:p>
          <a:p>
            <a:pPr defTabSz="932597">
              <a:spcAft>
                <a:spcPts val="612"/>
              </a:spcAft>
            </a:pPr>
            <a:r>
              <a:rPr lang="en-US" sz="2000" dirty="0">
                <a:hlinkClick r:id="rId3"/>
              </a:rPr>
              <a:t>Roles in the new workspaces in Power BI - Power BI | Microsoft Docs</a:t>
            </a:r>
            <a:endParaRPr lang="en-US" sz="1836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33A421-7C00-4FFA-928C-F55B5C8DFC52}"/>
              </a:ext>
            </a:extLst>
          </p:cNvPr>
          <p:cNvSpPr/>
          <p:nvPr/>
        </p:nvSpPr>
        <p:spPr>
          <a:xfrm>
            <a:off x="5957455" y="5397730"/>
            <a:ext cx="4594167" cy="2660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841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319" y="-3"/>
            <a:ext cx="4150958" cy="6994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A0D1FA-001D-4AB3-9DA2-68E1A7CAE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07" y="603014"/>
            <a:ext cx="3690850" cy="231198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Permission Levels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CE2872-8210-42EA-BC08-63D3F0BFA9FC}"/>
              </a:ext>
            </a:extLst>
          </p:cNvPr>
          <p:cNvSpPr txBox="1"/>
          <p:nvPr/>
        </p:nvSpPr>
        <p:spPr>
          <a:xfrm>
            <a:off x="214786" y="3103418"/>
            <a:ext cx="3742071" cy="250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12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3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Members of a workspace with at least a Contributor role automatically have Build permission for datasets in that workspace, and permission to copy a report </a:t>
            </a:r>
          </a:p>
          <a:p>
            <a:pPr marL="0" marR="0" lvl="0" indent="0" algn="l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12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Roles in the new workspaces in Power BI - Power BI | Microsoft Docs</a:t>
            </a:r>
            <a:endParaRPr kumimoji="0" lang="en-US" sz="1836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picture containing text, document, screenshot, several&#10;&#10;Description automatically generated">
            <a:extLst>
              <a:ext uri="{FF2B5EF4-FFF2-40B4-BE49-F238E27FC236}">
                <a16:creationId xmlns:a16="http://schemas.microsoft.com/office/drawing/2014/main" id="{16C9FAD3-5756-4F11-AF54-1CFB0F885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898" y="0"/>
            <a:ext cx="6423436" cy="6994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32C987-3D99-43F0-8EED-005C427DBB4F}"/>
              </a:ext>
            </a:extLst>
          </p:cNvPr>
          <p:cNvSpPr/>
          <p:nvPr/>
        </p:nvSpPr>
        <p:spPr>
          <a:xfrm>
            <a:off x="4539898" y="3973484"/>
            <a:ext cx="5396582" cy="2438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80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6FB28-B1BB-4DD8-BDA0-2E22A85DB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45C1354D-1E22-46B0-8E15-7BEFFE01E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153" y="436640"/>
            <a:ext cx="8071988" cy="213608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A61C27C-3485-4587-8493-BA256EB2FCE8}"/>
              </a:ext>
            </a:extLst>
          </p:cNvPr>
          <p:cNvGrpSpPr/>
          <p:nvPr/>
        </p:nvGrpSpPr>
        <p:grpSpPr>
          <a:xfrm>
            <a:off x="284209" y="216412"/>
            <a:ext cx="986672" cy="1947245"/>
            <a:chOff x="5293880" y="121921"/>
            <a:chExt cx="1193810" cy="2303317"/>
          </a:xfrm>
        </p:grpSpPr>
        <p:pic>
          <p:nvPicPr>
            <p:cNvPr id="8" name="Picture 7" descr="A picture containing text, doll, clipart&#10;&#10;Description automatically generated">
              <a:extLst>
                <a:ext uri="{FF2B5EF4-FFF2-40B4-BE49-F238E27FC236}">
                  <a16:creationId xmlns:a16="http://schemas.microsoft.com/office/drawing/2014/main" id="{21400483-0615-424B-8F0A-73B4313F7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4216" y="121921"/>
              <a:ext cx="1143474" cy="188977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7FE0E0-3D09-4F23-82B3-6E189B0E3E3D}"/>
                </a:ext>
              </a:extLst>
            </p:cNvPr>
            <p:cNvSpPr txBox="1"/>
            <p:nvPr/>
          </p:nvSpPr>
          <p:spPr>
            <a:xfrm>
              <a:off x="5293880" y="1880473"/>
              <a:ext cx="1115289" cy="544765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olson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9B6EF58-1A08-4F73-8255-47E29CC0575C}"/>
              </a:ext>
            </a:extLst>
          </p:cNvPr>
          <p:cNvSpPr/>
          <p:nvPr/>
        </p:nvSpPr>
        <p:spPr bwMode="auto">
          <a:xfrm>
            <a:off x="1488979" y="705127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1F361F-535F-4FEB-9E77-BC67FBD239D1}"/>
              </a:ext>
            </a:extLst>
          </p:cNvPr>
          <p:cNvGrpSpPr/>
          <p:nvPr/>
        </p:nvGrpSpPr>
        <p:grpSpPr>
          <a:xfrm>
            <a:off x="287480" y="2906242"/>
            <a:ext cx="910895" cy="2462971"/>
            <a:chOff x="5440029" y="3292218"/>
            <a:chExt cx="910895" cy="2462971"/>
          </a:xfrm>
        </p:grpSpPr>
        <p:pic>
          <p:nvPicPr>
            <p:cNvPr id="15" name="Picture 14" descr="A cartoon of a person&#10;&#10;Description automatically generated with low confidence">
              <a:extLst>
                <a:ext uri="{FF2B5EF4-FFF2-40B4-BE49-F238E27FC236}">
                  <a16:creationId xmlns:a16="http://schemas.microsoft.com/office/drawing/2014/main" id="{EBCF18ED-79A6-455F-9388-2D7EB4621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40029" y="3292218"/>
              <a:ext cx="910895" cy="197360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2EDB3E-33EB-4FD3-B9A8-0EBC95989BCF}"/>
                </a:ext>
              </a:extLst>
            </p:cNvPr>
            <p:cNvSpPr txBox="1"/>
            <p:nvPr/>
          </p:nvSpPr>
          <p:spPr>
            <a:xfrm>
              <a:off x="5679189" y="5265824"/>
              <a:ext cx="473528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X</a:t>
              </a:r>
            </a:p>
          </p:txBody>
        </p:sp>
      </p:grp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297149E-B62D-4C5F-BD04-01515FD9754C}"/>
              </a:ext>
            </a:extLst>
          </p:cNvPr>
          <p:cNvSpPr/>
          <p:nvPr/>
        </p:nvSpPr>
        <p:spPr bwMode="auto">
          <a:xfrm>
            <a:off x="1488980" y="3545422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A8DEC21-F93B-43B2-9C91-608762BDF3C4}"/>
              </a:ext>
            </a:extLst>
          </p:cNvPr>
          <p:cNvGrpSpPr/>
          <p:nvPr/>
        </p:nvGrpSpPr>
        <p:grpSpPr>
          <a:xfrm>
            <a:off x="253305" y="5313102"/>
            <a:ext cx="945070" cy="1598853"/>
            <a:chOff x="11232048" y="1885700"/>
            <a:chExt cx="1033093" cy="2447170"/>
          </a:xfrm>
        </p:grpSpPr>
        <p:pic>
          <p:nvPicPr>
            <p:cNvPr id="21" name="Picture 20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E2A8028D-F2F4-4F63-B971-1E4FF6BD7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32048" y="1885700"/>
              <a:ext cx="1033093" cy="1974541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71841B-85D4-4FE7-943A-B87E04EC324D}"/>
                </a:ext>
              </a:extLst>
            </p:cNvPr>
            <p:cNvSpPr txBox="1"/>
            <p:nvPr/>
          </p:nvSpPr>
          <p:spPr>
            <a:xfrm>
              <a:off x="11495314" y="3843505"/>
              <a:ext cx="715581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Sally</a:t>
              </a:r>
            </a:p>
          </p:txBody>
        </p:sp>
      </p:grp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01447A1-B347-4528-8B39-D2F660E8D2E6}"/>
              </a:ext>
            </a:extLst>
          </p:cNvPr>
          <p:cNvSpPr/>
          <p:nvPr/>
        </p:nvSpPr>
        <p:spPr bwMode="auto">
          <a:xfrm>
            <a:off x="1488980" y="5697007"/>
            <a:ext cx="1962177" cy="969817"/>
          </a:xfrm>
          <a:prstGeom prst="rightArrow">
            <a:avLst/>
          </a:prstGeom>
          <a:solidFill>
            <a:srgbClr val="C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pic>
        <p:nvPicPr>
          <p:cNvPr id="25" name="Picture 2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961BB42-F221-45EE-BE7C-A94DCB711C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5408" y="5278890"/>
            <a:ext cx="8443784" cy="1806050"/>
          </a:xfrm>
          <a:prstGeom prst="rect">
            <a:avLst/>
          </a:prstGeom>
        </p:spPr>
      </p:pic>
      <p:pic>
        <p:nvPicPr>
          <p:cNvPr id="27" name="Picture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71E1B89-7453-492F-B3FD-7FA313FBE6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126" y="2717869"/>
            <a:ext cx="8231014" cy="23255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23CAE4-8755-43E8-9A96-CA0936FB5997}"/>
              </a:ext>
            </a:extLst>
          </p:cNvPr>
          <p:cNvSpPr txBox="1"/>
          <p:nvPr/>
        </p:nvSpPr>
        <p:spPr>
          <a:xfrm>
            <a:off x="7428790" y="24301"/>
            <a:ext cx="5007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Test Workspace Permissions</a:t>
            </a:r>
          </a:p>
        </p:txBody>
      </p:sp>
    </p:spTree>
    <p:extLst>
      <p:ext uri="{BB962C8B-B14F-4D97-AF65-F5344CB8AC3E}">
        <p14:creationId xmlns:p14="http://schemas.microsoft.com/office/powerpoint/2010/main" val="24608161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BDC8A-24DC-4357-855E-7CDC0108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28</a:t>
            </a:fld>
            <a:endParaRPr lang="en-US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67EAFAA-95EE-4A21-BD36-AAC8D0DB6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6" y="975902"/>
            <a:ext cx="6794481" cy="30845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E3AD2D-8484-4A08-BBD9-A8A3391306D6}"/>
              </a:ext>
            </a:extLst>
          </p:cNvPr>
          <p:cNvSpPr txBox="1"/>
          <p:nvPr/>
        </p:nvSpPr>
        <p:spPr>
          <a:xfrm>
            <a:off x="7428790" y="24301"/>
            <a:ext cx="5007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Test Workspace Permissions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675B83-87EC-4343-B021-FC53D4FAF7A1}"/>
              </a:ext>
            </a:extLst>
          </p:cNvPr>
          <p:cNvSpPr txBox="1"/>
          <p:nvPr/>
        </p:nvSpPr>
        <p:spPr>
          <a:xfrm>
            <a:off x="-77911" y="458837"/>
            <a:ext cx="5007686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Same Roles as our first example</a:t>
            </a:r>
          </a:p>
        </p:txBody>
      </p:sp>
    </p:spTree>
    <p:extLst>
      <p:ext uri="{BB962C8B-B14F-4D97-AF65-F5344CB8AC3E}">
        <p14:creationId xmlns:p14="http://schemas.microsoft.com/office/powerpoint/2010/main" val="2777644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6FB28-B1BB-4DD8-BDA0-2E22A85DB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45C1354D-1E22-46B0-8E15-7BEFFE01E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126" y="188248"/>
            <a:ext cx="8231015" cy="238447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A61C27C-3485-4587-8493-BA256EB2FCE8}"/>
              </a:ext>
            </a:extLst>
          </p:cNvPr>
          <p:cNvGrpSpPr/>
          <p:nvPr/>
        </p:nvGrpSpPr>
        <p:grpSpPr>
          <a:xfrm>
            <a:off x="284209" y="216412"/>
            <a:ext cx="986672" cy="1947245"/>
            <a:chOff x="5293880" y="121921"/>
            <a:chExt cx="1193810" cy="2303317"/>
          </a:xfrm>
        </p:grpSpPr>
        <p:pic>
          <p:nvPicPr>
            <p:cNvPr id="8" name="Picture 7" descr="A picture containing text, doll, clipart&#10;&#10;Description automatically generated">
              <a:extLst>
                <a:ext uri="{FF2B5EF4-FFF2-40B4-BE49-F238E27FC236}">
                  <a16:creationId xmlns:a16="http://schemas.microsoft.com/office/drawing/2014/main" id="{21400483-0615-424B-8F0A-73B4313F7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4216" y="121921"/>
              <a:ext cx="1143474" cy="188977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7FE0E0-3D09-4F23-82B3-6E189B0E3E3D}"/>
                </a:ext>
              </a:extLst>
            </p:cNvPr>
            <p:cNvSpPr txBox="1"/>
            <p:nvPr/>
          </p:nvSpPr>
          <p:spPr>
            <a:xfrm>
              <a:off x="5293880" y="1880473"/>
              <a:ext cx="1115289" cy="544765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olson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9B6EF58-1A08-4F73-8255-47E29CC0575C}"/>
              </a:ext>
            </a:extLst>
          </p:cNvPr>
          <p:cNvSpPr/>
          <p:nvPr/>
        </p:nvSpPr>
        <p:spPr bwMode="auto">
          <a:xfrm>
            <a:off x="1488979" y="705127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1F361F-535F-4FEB-9E77-BC67FBD239D1}"/>
              </a:ext>
            </a:extLst>
          </p:cNvPr>
          <p:cNvGrpSpPr/>
          <p:nvPr/>
        </p:nvGrpSpPr>
        <p:grpSpPr>
          <a:xfrm>
            <a:off x="287480" y="2906242"/>
            <a:ext cx="910895" cy="2462971"/>
            <a:chOff x="5440029" y="3292218"/>
            <a:chExt cx="910895" cy="2462971"/>
          </a:xfrm>
        </p:grpSpPr>
        <p:pic>
          <p:nvPicPr>
            <p:cNvPr id="15" name="Picture 14" descr="A cartoon of a person&#10;&#10;Description automatically generated with low confidence">
              <a:extLst>
                <a:ext uri="{FF2B5EF4-FFF2-40B4-BE49-F238E27FC236}">
                  <a16:creationId xmlns:a16="http://schemas.microsoft.com/office/drawing/2014/main" id="{EBCF18ED-79A6-455F-9388-2D7EB4621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40029" y="3292218"/>
              <a:ext cx="910895" cy="197360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2EDB3E-33EB-4FD3-B9A8-0EBC95989BCF}"/>
                </a:ext>
              </a:extLst>
            </p:cNvPr>
            <p:cNvSpPr txBox="1"/>
            <p:nvPr/>
          </p:nvSpPr>
          <p:spPr>
            <a:xfrm>
              <a:off x="5679189" y="5265824"/>
              <a:ext cx="473528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X</a:t>
              </a:r>
            </a:p>
          </p:txBody>
        </p:sp>
      </p:grp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297149E-B62D-4C5F-BD04-01515FD9754C}"/>
              </a:ext>
            </a:extLst>
          </p:cNvPr>
          <p:cNvSpPr/>
          <p:nvPr/>
        </p:nvSpPr>
        <p:spPr bwMode="auto">
          <a:xfrm>
            <a:off x="1488980" y="3545422"/>
            <a:ext cx="1962177" cy="969817"/>
          </a:xfrm>
          <a:prstGeom prst="rightArrow">
            <a:avLst/>
          </a:prstGeom>
          <a:solidFill>
            <a:srgbClr val="107C1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A8DEC21-F93B-43B2-9C91-608762BDF3C4}"/>
              </a:ext>
            </a:extLst>
          </p:cNvPr>
          <p:cNvGrpSpPr/>
          <p:nvPr/>
        </p:nvGrpSpPr>
        <p:grpSpPr>
          <a:xfrm>
            <a:off x="253305" y="5313102"/>
            <a:ext cx="945070" cy="1598853"/>
            <a:chOff x="11232048" y="1885700"/>
            <a:chExt cx="1033093" cy="2447170"/>
          </a:xfrm>
        </p:grpSpPr>
        <p:pic>
          <p:nvPicPr>
            <p:cNvPr id="21" name="Picture 20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E2A8028D-F2F4-4F63-B971-1E4FF6BD7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32048" y="1885700"/>
              <a:ext cx="1033093" cy="1974541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71841B-85D4-4FE7-943A-B87E04EC324D}"/>
                </a:ext>
              </a:extLst>
            </p:cNvPr>
            <p:cNvSpPr txBox="1"/>
            <p:nvPr/>
          </p:nvSpPr>
          <p:spPr>
            <a:xfrm>
              <a:off x="11495314" y="3843505"/>
              <a:ext cx="715581" cy="4893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Sally</a:t>
              </a:r>
            </a:p>
          </p:txBody>
        </p:sp>
      </p:grp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01447A1-B347-4528-8B39-D2F660E8D2E6}"/>
              </a:ext>
            </a:extLst>
          </p:cNvPr>
          <p:cNvSpPr/>
          <p:nvPr/>
        </p:nvSpPr>
        <p:spPr bwMode="auto">
          <a:xfrm>
            <a:off x="1488980" y="5697007"/>
            <a:ext cx="1962177" cy="969817"/>
          </a:xfrm>
          <a:prstGeom prst="rightArrow">
            <a:avLst/>
          </a:prstGeom>
          <a:solidFill>
            <a:srgbClr val="C00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itchFamily="34" charset="0"/>
            </a:endParaRPr>
          </a:p>
        </p:txBody>
      </p:sp>
      <p:pic>
        <p:nvPicPr>
          <p:cNvPr id="25" name="Picture 2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961BB42-F221-45EE-BE7C-A94DCB711C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5408" y="5278890"/>
            <a:ext cx="8443784" cy="1806050"/>
          </a:xfrm>
          <a:prstGeom prst="rect">
            <a:avLst/>
          </a:prstGeom>
        </p:spPr>
      </p:pic>
      <p:pic>
        <p:nvPicPr>
          <p:cNvPr id="27" name="Picture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71E1B89-7453-492F-B3FD-7FA313FBE6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126" y="2717869"/>
            <a:ext cx="8231014" cy="232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514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BDC8A-24DC-4357-855E-7CDC0108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E3AD2D-8484-4A08-BBD9-A8A3391306D6}"/>
              </a:ext>
            </a:extLst>
          </p:cNvPr>
          <p:cNvSpPr txBox="1"/>
          <p:nvPr/>
        </p:nvSpPr>
        <p:spPr>
          <a:xfrm>
            <a:off x="7428790" y="24301"/>
            <a:ext cx="5007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Test Workspace Permissions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675B83-87EC-4343-B021-FC53D4FAF7A1}"/>
              </a:ext>
            </a:extLst>
          </p:cNvPr>
          <p:cNvSpPr txBox="1"/>
          <p:nvPr/>
        </p:nvSpPr>
        <p:spPr>
          <a:xfrm>
            <a:off x="69756" y="478524"/>
            <a:ext cx="5007686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Sally is a </a:t>
            </a:r>
            <a:r>
              <a:rPr lang="en-US" sz="1600" u="sng" dirty="0">
                <a:solidFill>
                  <a:srgbClr val="0070C0"/>
                </a:solidFill>
              </a:rPr>
              <a:t>Viewer</a:t>
            </a: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F0FD7F4-1F6A-4E9F-A006-7FB40E0C3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911" y="1084714"/>
            <a:ext cx="12436475" cy="599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48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BDC8A-24DC-4357-855E-7CDC0108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E3AD2D-8484-4A08-BBD9-A8A3391306D6}"/>
              </a:ext>
            </a:extLst>
          </p:cNvPr>
          <p:cNvSpPr txBox="1"/>
          <p:nvPr/>
        </p:nvSpPr>
        <p:spPr>
          <a:xfrm>
            <a:off x="7428790" y="24301"/>
            <a:ext cx="5007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Test Workspace Permissions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675B83-87EC-4343-B021-FC53D4FAF7A1}"/>
              </a:ext>
            </a:extLst>
          </p:cNvPr>
          <p:cNvSpPr txBox="1"/>
          <p:nvPr/>
        </p:nvSpPr>
        <p:spPr>
          <a:xfrm>
            <a:off x="69756" y="478524"/>
            <a:ext cx="5007686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Sally is a </a:t>
            </a:r>
            <a:r>
              <a:rPr lang="en-US" sz="1600" u="sng" dirty="0">
                <a:solidFill>
                  <a:srgbClr val="0070C0"/>
                </a:solidFill>
              </a:rPr>
              <a:t>Viewer</a:t>
            </a:r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144D3A4-1BB9-48AB-AA51-092777F8B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0404"/>
            <a:ext cx="12436475" cy="313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26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BDC8A-24DC-4357-855E-7CDC0108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E3AD2D-8484-4A08-BBD9-A8A3391306D6}"/>
              </a:ext>
            </a:extLst>
          </p:cNvPr>
          <p:cNvSpPr txBox="1"/>
          <p:nvPr/>
        </p:nvSpPr>
        <p:spPr>
          <a:xfrm>
            <a:off x="7428790" y="24301"/>
            <a:ext cx="5007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Test Workspace Permissions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675B83-87EC-4343-B021-FC53D4FAF7A1}"/>
              </a:ext>
            </a:extLst>
          </p:cNvPr>
          <p:cNvSpPr txBox="1"/>
          <p:nvPr/>
        </p:nvSpPr>
        <p:spPr>
          <a:xfrm>
            <a:off x="69756" y="478524"/>
            <a:ext cx="5007686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Sally is now a </a:t>
            </a:r>
            <a:r>
              <a:rPr lang="en-US" sz="1600" u="sng" dirty="0">
                <a:solidFill>
                  <a:srgbClr val="0070C0"/>
                </a:solidFill>
              </a:rPr>
              <a:t>Contributor</a:t>
            </a:r>
          </a:p>
        </p:txBody>
      </p:sp>
      <p:pic>
        <p:nvPicPr>
          <p:cNvPr id="3" name="Picture 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5025EB16-2DF0-458E-AC9B-F7A852043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4" y="1517491"/>
            <a:ext cx="10749663" cy="504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20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BDC8A-24DC-4357-855E-7CDC0108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E3AD2D-8484-4A08-BBD9-A8A3391306D6}"/>
              </a:ext>
            </a:extLst>
          </p:cNvPr>
          <p:cNvSpPr txBox="1"/>
          <p:nvPr/>
        </p:nvSpPr>
        <p:spPr>
          <a:xfrm>
            <a:off x="7428790" y="24301"/>
            <a:ext cx="5007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07C10"/>
                </a:solidFill>
              </a:rPr>
              <a:t>Test Workspace Permissions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675B83-87EC-4343-B021-FC53D4FAF7A1}"/>
              </a:ext>
            </a:extLst>
          </p:cNvPr>
          <p:cNvSpPr txBox="1"/>
          <p:nvPr/>
        </p:nvSpPr>
        <p:spPr>
          <a:xfrm>
            <a:off x="69756" y="478524"/>
            <a:ext cx="5007686" cy="5170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70C0"/>
                </a:solidFill>
              </a:rPr>
              <a:t>Sally is now a </a:t>
            </a:r>
            <a:r>
              <a:rPr lang="en-US" sz="1600" u="sng" dirty="0">
                <a:solidFill>
                  <a:srgbClr val="0070C0"/>
                </a:solidFill>
              </a:rPr>
              <a:t>Contributor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81E92C1-E7BE-4664-A776-C83DE212F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37" y="1333376"/>
            <a:ext cx="11283536" cy="475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15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0D1FA-001D-4AB3-9DA2-68E1A7CAE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52" y="0"/>
            <a:ext cx="5460253" cy="871885"/>
          </a:xfrm>
        </p:spPr>
        <p:txBody>
          <a:bodyPr>
            <a:normAutofit/>
          </a:bodyPr>
          <a:lstStyle/>
          <a:p>
            <a:r>
              <a:rPr lang="en-US" sz="3200" dirty="0"/>
              <a:t>Increase your Knowledge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5126" y="0"/>
            <a:ext cx="6221349" cy="6994525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9476" y="568888"/>
            <a:ext cx="5233075" cy="585343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2CC3733A-B3C3-4526-8BFA-E3BADB172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162" y="871885"/>
            <a:ext cx="4565275" cy="5247442"/>
          </a:xfrm>
          <a:prstGeom prst="rect">
            <a:avLst/>
          </a:prstGeom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7C5E8E-ED65-4BC6-BFCD-BD27F7C9602B}"/>
              </a:ext>
            </a:extLst>
          </p:cNvPr>
          <p:cNvSpPr txBox="1"/>
          <p:nvPr/>
        </p:nvSpPr>
        <p:spPr>
          <a:xfrm>
            <a:off x="0" y="771549"/>
            <a:ext cx="5881012" cy="5650778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Register for Dashboard in a day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hlinkClick r:id="rId3"/>
              </a:rPr>
              <a:t>https://aka.ms/nextdiad</a:t>
            </a:r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hlinkClick r:id="rId4"/>
              </a:rPr>
              <a:t>Online Professional Training from Microsoft Store</a:t>
            </a:r>
            <a:endParaRPr lang="en-US" sz="20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Explore MS Learning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hlinkClick r:id="rId5"/>
              </a:rPr>
              <a:t>https://docs.microsoft.com/en-us/learn/browse/?products=power-bi</a:t>
            </a:r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Enterprise Skilling from MSFT: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hlinkClick r:id="rId6"/>
              </a:rPr>
              <a:t>Course DA-100T00-A: Analyzing Data with Power BI - Learn | Microsoft Docs</a:t>
            </a: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GCC Community Calls (Danni and Cyrus):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hlinkClick r:id="rId7"/>
              </a:rPr>
              <a:t>State and Local Government Community Calls – Power BI in Government (</a:t>
            </a:r>
            <a:r>
              <a:rPr lang="en-US" sz="2000" dirty="0" err="1">
                <a:hlinkClick r:id="rId7"/>
              </a:rPr>
              <a:t>powergi.blog</a:t>
            </a:r>
            <a:r>
              <a:rPr lang="en-US" sz="2000" dirty="0">
                <a:hlinkClick r:id="rId7"/>
              </a:rPr>
              <a:t>)</a:t>
            </a:r>
            <a:endParaRPr lang="en-US" sz="20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7860143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3">
            <a:extLst>
              <a:ext uri="{FF2B5EF4-FFF2-40B4-BE49-F238E27FC236}">
                <a16:creationId xmlns:a16="http://schemas.microsoft.com/office/drawing/2014/main" id="{B5FA7C47-B7C1-4D2E-AB49-ED23BA34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2" y="-1"/>
            <a:ext cx="12431602" cy="6994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596EE156-ABF1-4329-A6BA-03B4254E0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32400" y="929254"/>
            <a:ext cx="701445" cy="582465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19B9933F-AAB3-444A-8BB5-9CA194A8B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81" y="1397716"/>
            <a:ext cx="537722" cy="53561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7">
            <a:extLst>
              <a:ext uri="{FF2B5EF4-FFF2-40B4-BE49-F238E27FC236}">
                <a16:creationId xmlns:a16="http://schemas.microsoft.com/office/drawing/2014/main" id="{7D20183A-0B1D-4A1F-89B1-ADBEDBC6E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16975" y="656276"/>
            <a:ext cx="417521" cy="5631331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131031D3-26CD-4214-A9A4-5857EFA1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2248" y="657209"/>
            <a:ext cx="3932787" cy="53561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756983-75AD-481C-A730-65D221F90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247" y="752409"/>
            <a:ext cx="2656753" cy="457425"/>
          </a:xfrm>
        </p:spPr>
        <p:txBody>
          <a:bodyPr>
            <a:normAutofit fontScale="90000"/>
          </a:bodyPr>
          <a:lstStyle/>
          <a:p>
            <a:r>
              <a:rPr lang="en-US" sz="3672" dirty="0">
                <a:solidFill>
                  <a:srgbClr val="FFFFFF"/>
                </a:solidFill>
              </a:rPr>
              <a:t>Sharing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139A9-80AE-4247-9604-1E127B56C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1773" y="1305034"/>
            <a:ext cx="3753262" cy="4708369"/>
          </a:xfrm>
        </p:spPr>
        <p:txBody>
          <a:bodyPr anchor="t">
            <a:normAutofit/>
          </a:bodyPr>
          <a:lstStyle/>
          <a:p>
            <a:r>
              <a:rPr lang="en-US" sz="1428" dirty="0">
                <a:solidFill>
                  <a:srgbClr val="FEFFFF"/>
                </a:solidFill>
              </a:rPr>
              <a:t>Distributing content broadly to a large number of users</a:t>
            </a:r>
          </a:p>
          <a:p>
            <a:r>
              <a:rPr lang="en-US" sz="1428" dirty="0">
                <a:solidFill>
                  <a:srgbClr val="FEFFFF"/>
                </a:solidFill>
              </a:rPr>
              <a:t>Distributing some or all reports/dashboards from within the workspace</a:t>
            </a:r>
          </a:p>
          <a:p>
            <a:r>
              <a:rPr lang="en-US" sz="1428" dirty="0">
                <a:solidFill>
                  <a:srgbClr val="FEFFFF"/>
                </a:solidFill>
              </a:rPr>
              <a:t>Using a separate level of security since which is decoupled from the workspace security</a:t>
            </a:r>
          </a:p>
          <a:p>
            <a:r>
              <a:rPr lang="en-US" sz="1428" dirty="0">
                <a:solidFill>
                  <a:srgbClr val="FEFFFF"/>
                </a:solidFill>
              </a:rPr>
              <a:t>Controlling the publishing process and the timing when consumers can view report/dashboard changes</a:t>
            </a:r>
          </a:p>
          <a:p>
            <a:r>
              <a:rPr lang="en-US" sz="1428" dirty="0">
                <a:solidFill>
                  <a:srgbClr val="FEFFFF"/>
                </a:solidFill>
              </a:rPr>
              <a:t>Pushing apps to the downstream users so they automatically appear in the user’s apps menu (this is disabled by default in the tenant settings - if you allow this for specific content authors who will use this feature prudently, it is a nice convenience for the </a:t>
            </a:r>
            <a:r>
              <a:rPr lang="en-US" sz="1400" dirty="0">
                <a:solidFill>
                  <a:srgbClr val="FEFFFF"/>
                </a:solidFill>
              </a:rPr>
              <a:t>app viewers to not have to go fetch the app)</a:t>
            </a:r>
          </a:p>
          <a:p>
            <a:r>
              <a:rPr lang="en-US" sz="1400" dirty="0">
                <a:solidFill>
                  <a:srgbClr val="FEFFFF"/>
                </a:solidFill>
              </a:rPr>
              <a:t>Allowing users to copy the reports to their My Workspace and customize them [optional - can be disabled when you publish the app] Need Pro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463F57A-8290-44E4-9DE7-58793660F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445" y="656276"/>
            <a:ext cx="6669251" cy="33679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D785F1-D33B-4EC6-9DC9-5931411D106A}"/>
              </a:ext>
            </a:extLst>
          </p:cNvPr>
          <p:cNvSpPr/>
          <p:nvPr/>
        </p:nvSpPr>
        <p:spPr>
          <a:xfrm>
            <a:off x="6785228" y="3158998"/>
            <a:ext cx="2227715" cy="918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89DB2A-3597-4C52-B9E6-69AAEA19DB9D}"/>
              </a:ext>
            </a:extLst>
          </p:cNvPr>
          <p:cNvSpPr txBox="1"/>
          <p:nvPr/>
        </p:nvSpPr>
        <p:spPr>
          <a:xfrm>
            <a:off x="5226782" y="5087826"/>
            <a:ext cx="62179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Allowing users to 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connect to the underlying datasets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create their own reports without needing access to the workspace (this is known as the ‘build’ permission spoken of in relation to shared datasets)</a:t>
            </a:r>
          </a:p>
        </p:txBody>
      </p:sp>
    </p:spTree>
    <p:extLst>
      <p:ext uri="{BB962C8B-B14F-4D97-AF65-F5344CB8AC3E}">
        <p14:creationId xmlns:p14="http://schemas.microsoft.com/office/powerpoint/2010/main" val="33221166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319" y="-3"/>
            <a:ext cx="4150958" cy="6994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2597">
              <a:defRPr/>
            </a:pPr>
            <a:endParaRPr lang="en-US" sz="183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A0D1FA-001D-4AB3-9DA2-68E1A7CAE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07" y="603014"/>
            <a:ext cx="3690850" cy="231198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Embed a report in Teams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88E48-D403-415D-8941-68C9C96C0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1" y="652824"/>
            <a:ext cx="6985055" cy="2534352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40" dirty="0">
                <a:latin typeface="proxima-nova"/>
              </a:rPr>
              <a:t>Microsoft Teams has a Power BI tab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40" dirty="0">
                <a:latin typeface="proxima-nova"/>
              </a:rPr>
              <a:t>To add a report in Microsoft Teams with the Power BI tab, you have at least a Viewer role in the workspace that hosts the report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40" dirty="0">
                <a:latin typeface="proxima-nova"/>
              </a:rPr>
              <a:t>To see the report in the Power BI tab in Microsoft Teams, users must have permission to view the report.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40" dirty="0">
                <a:latin typeface="proxima-nova"/>
              </a:rPr>
              <a:t>Does not save filters or personal bookmarks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CE2872-8210-42EA-BC08-63D3F0BFA9FC}"/>
              </a:ext>
            </a:extLst>
          </p:cNvPr>
          <p:cNvSpPr txBox="1"/>
          <p:nvPr/>
        </p:nvSpPr>
        <p:spPr>
          <a:xfrm>
            <a:off x="214786" y="3103418"/>
            <a:ext cx="37420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32597">
              <a:spcAft>
                <a:spcPts val="612"/>
              </a:spcAft>
            </a:pPr>
            <a:r>
              <a:rPr lang="en-US" sz="20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Embed Power BI reports in Microsoft Teams - Power BI | Microsoft Docs</a:t>
            </a:r>
            <a:endParaRPr lang="en-US" sz="1836" dirty="0">
              <a:solidFill>
                <a:schemeClr val="bg1"/>
              </a:solidFill>
              <a:latin typeface="Calibri" panose="020F0502020204030204"/>
            </a:endParaRPr>
          </a:p>
        </p:txBody>
      </p:sp>
      <p:pic>
        <p:nvPicPr>
          <p:cNvPr id="5" name="Picture 4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B7C1B07C-1B70-4C58-BAFE-5B01AC531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261" y="3730154"/>
            <a:ext cx="7083718" cy="292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727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WHITE TEMPLATE">
  <a:themeElements>
    <a:clrScheme name="2016 - Template BLUE, light back">
      <a:dk1>
        <a:srgbClr val="353535"/>
      </a:dk1>
      <a:lt1>
        <a:srgbClr val="FFFFFF"/>
      </a:lt1>
      <a:dk2>
        <a:srgbClr val="0078D7"/>
      </a:dk2>
      <a:lt2>
        <a:srgbClr val="EAEAEA"/>
      </a:lt2>
      <a:accent1>
        <a:srgbClr val="0078D7"/>
      </a:accent1>
      <a:accent2>
        <a:srgbClr val="002050"/>
      </a:accent2>
      <a:accent3>
        <a:srgbClr val="00BCF2"/>
      </a:accent3>
      <a:accent4>
        <a:srgbClr val="B4009E"/>
      </a:accent4>
      <a:accent5>
        <a:srgbClr val="737373"/>
      </a:accent5>
      <a:accent6>
        <a:srgbClr val="E6E6E6"/>
      </a:accent6>
      <a:hlink>
        <a:srgbClr val="0078D7"/>
      </a:hlink>
      <a:folHlink>
        <a:srgbClr val="0078D7"/>
      </a:folHlink>
    </a:clrScheme>
    <a:fontScheme name="Segoe UI Light - Segoe UI Semilight">
      <a:majorFont>
        <a:latin typeface="Segoe UI Light"/>
        <a:ea typeface=""/>
        <a:cs typeface=""/>
      </a:majorFont>
      <a:minorFont>
        <a:latin typeface="Segoe UI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0000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3600" dirty="0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_Business_BLUE_2017_13.potx" id="{BA7D5050-3AD0-4CB6-9A61-7BECC949B49C}" vid="{7868751D-28D7-49DA-9A1E-005CDB50450F}"/>
    </a:ext>
  </a:extLst>
</a:theme>
</file>

<file path=ppt/theme/theme2.xml><?xml version="1.0" encoding="utf-8"?>
<a:theme xmlns:a="http://schemas.openxmlformats.org/drawingml/2006/main" name="5-50002_Ignite_Breakout_Template">
  <a:themeElements>
    <a:clrScheme name="Custom 5">
      <a:dk1>
        <a:srgbClr val="505050"/>
      </a:dk1>
      <a:lt1>
        <a:srgbClr val="FFFFFF"/>
      </a:lt1>
      <a:dk2>
        <a:srgbClr val="F2C811"/>
      </a:dk2>
      <a:lt2>
        <a:srgbClr val="F8F8F8"/>
      </a:lt2>
      <a:accent1>
        <a:srgbClr val="000000"/>
      </a:accent1>
      <a:accent2>
        <a:srgbClr val="F2C811"/>
      </a:accent2>
      <a:accent3>
        <a:srgbClr val="8C8C8C"/>
      </a:accent3>
      <a:accent4>
        <a:srgbClr val="D2D2D2"/>
      </a:accent4>
      <a:accent5>
        <a:srgbClr val="FFB900"/>
      </a:accent5>
      <a:accent6>
        <a:srgbClr val="FFFFFF"/>
      </a:accent6>
      <a:hlink>
        <a:srgbClr val="000000"/>
      </a:hlink>
      <a:folHlink>
        <a:srgbClr val="8C8C8C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2000" dirty="0">
            <a:gradFill>
              <a:gsLst>
                <a:gs pos="5439">
                  <a:srgbClr val="F8F8F8"/>
                </a:gs>
                <a:gs pos="10000">
                  <a:srgbClr val="F8F8F8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74E9C57C-7738-40E5-9DA5-A2AFCC4D2718}" vid="{9875B0D4-94A5-4794-8D43-D7C5C9BD4FC5}"/>
    </a:ext>
  </a:extLst>
</a:theme>
</file>

<file path=ppt/theme/theme3.xml><?xml version="1.0" encoding="utf-8"?>
<a:theme xmlns:a="http://schemas.openxmlformats.org/drawingml/2006/main" name="STB Product Families 2015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TB-2013-Segoe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74E9C57C-7738-40E5-9DA5-A2AFCC4D2718}" vid="{7E277684-3874-467C-95CC-44A3A115C10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690682F6553344B344B484226B9DD0" ma:contentTypeVersion="17" ma:contentTypeDescription="Create a new document." ma:contentTypeScope="" ma:versionID="96c565e1caae6d8633863688af1fa315">
  <xsd:schema xmlns:xsd="http://www.w3.org/2001/XMLSchema" xmlns:xs="http://www.w3.org/2001/XMLSchema" xmlns:p="http://schemas.microsoft.com/office/2006/metadata/properties" xmlns:ns1="http://schemas.microsoft.com/sharepoint/v3" xmlns:ns3="bf9c2fb7-045a-4c33-a22b-952a8da173f5" xmlns:ns4="2b809360-de75-42c6-867f-55d9deb0bda5" targetNamespace="http://schemas.microsoft.com/office/2006/metadata/properties" ma:root="true" ma:fieldsID="cb52df3076e7ac0832c769421fa71198" ns1:_="" ns3:_="" ns4:_="">
    <xsd:import namespace="http://schemas.microsoft.com/sharepoint/v3"/>
    <xsd:import namespace="bf9c2fb7-045a-4c33-a22b-952a8da173f5"/>
    <xsd:import namespace="2b809360-de75-42c6-867f-55d9deb0bda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1:_ip_UnifiedCompliancePolicyProperties" minOccurs="0"/>
                <xsd:element ref="ns1:_ip_UnifiedCompliancePolicyUIAction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9c2fb7-045a-4c33-a22b-952a8da173f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  <xsd:element name="LastSharedByUser" ma:index="13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4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809360-de75-42c6-867f-55d9deb0bd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MediaServiceAutoTags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astSharedByUser xmlns="bf9c2fb7-045a-4c33-a22b-952a8da173f5">prjhunjh@microsoft.com</LastSharedByUser>
    <LastSharedByTime xmlns="bf9c2fb7-045a-4c33-a22b-952a8da173f5">2017-07-19T20:00:15+00:00</LastSharedByTim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786094-07A9-4C64-8341-FA64D8208D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f9c2fb7-045a-4c33-a22b-952a8da173f5"/>
    <ds:schemaRef ds:uri="2b809360-de75-42c6-867f-55d9deb0bd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B790DC-B35F-4041-BFE0-3459F3323669}">
  <ds:schemaRefs>
    <ds:schemaRef ds:uri="http://purl.org/dc/dcmitype/"/>
    <ds:schemaRef ds:uri="http://schemas.microsoft.com/office/2006/documentManagement/types"/>
    <ds:schemaRef ds:uri="http://purl.org/dc/elements/1.1/"/>
    <ds:schemaRef ds:uri="2b809360-de75-42c6-867f-55d9deb0bda5"/>
    <ds:schemaRef ds:uri="http://schemas.microsoft.com/office/infopath/2007/PartnerControls"/>
    <ds:schemaRef ds:uri="http://schemas.microsoft.com/sharepoint/v3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bf9c2fb7-045a-4c33-a22b-952a8da173f5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C807E26-D60A-4BC0-9B6B-FF21DEC2B07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1844</Words>
  <Application>Microsoft Office PowerPoint</Application>
  <PresentationFormat>Custom</PresentationFormat>
  <Paragraphs>227</Paragraphs>
  <Slides>36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1" baseType="lpstr">
      <vt:lpstr>Arial</vt:lpstr>
      <vt:lpstr>Calibri</vt:lpstr>
      <vt:lpstr>Calibri Light</vt:lpstr>
      <vt:lpstr>Consolas</vt:lpstr>
      <vt:lpstr>proxima-nova</vt:lpstr>
      <vt:lpstr>Segoe UI</vt:lpstr>
      <vt:lpstr>Segoe UI Light</vt:lpstr>
      <vt:lpstr>Segoe UI Semibold</vt:lpstr>
      <vt:lpstr>Segoe UI Semilight</vt:lpstr>
      <vt:lpstr>Wingdings</vt:lpstr>
      <vt:lpstr>3_WHITE TEMPLATE</vt:lpstr>
      <vt:lpstr>5-50002_Ignite_Breakout_Template</vt:lpstr>
      <vt:lpstr>STB Product Families 2015</vt:lpstr>
      <vt:lpstr>Office Theme</vt:lpstr>
      <vt:lpstr>think-cell Slide</vt:lpstr>
      <vt:lpstr>Power BI Dynamic Row Level Security</vt:lpstr>
      <vt:lpstr>We will review - ynamic RLS</vt:lpstr>
      <vt:lpstr>Dynamic RLS Steps</vt:lpstr>
      <vt:lpstr>PowerPoint Presentation</vt:lpstr>
      <vt:lpstr>Dynamic RLS Steps</vt:lpstr>
      <vt:lpstr>PowerPoint Presentation</vt:lpstr>
      <vt:lpstr>Dynamic RLS Steps</vt:lpstr>
      <vt:lpstr>PowerPoint Presentation</vt:lpstr>
      <vt:lpstr>Dynamic RLS Steps</vt:lpstr>
      <vt:lpstr>PowerPoint Presentation</vt:lpstr>
      <vt:lpstr>Dynamic RLS Steps</vt:lpstr>
      <vt:lpstr>PowerPoint Presentation</vt:lpstr>
      <vt:lpstr>PowerPoint Presentation</vt:lpstr>
      <vt:lpstr>PowerPoint Presentation</vt:lpstr>
      <vt:lpstr>PowerPoint Presentation</vt:lpstr>
      <vt:lpstr>Dynamic RLS Steps</vt:lpstr>
      <vt:lpstr>PowerPoint Presentation</vt:lpstr>
      <vt:lpstr>PowerPoint Presentation</vt:lpstr>
      <vt:lpstr>PowerPoint Presentation</vt:lpstr>
      <vt:lpstr>Dynamic RLS Steps</vt:lpstr>
      <vt:lpstr>Sharing Content Internally</vt:lpstr>
      <vt:lpstr>How to Deliver Content</vt:lpstr>
      <vt:lpstr>Sharing one report</vt:lpstr>
      <vt:lpstr>Sharing Workspace</vt:lpstr>
      <vt:lpstr>Permission Levels</vt:lpstr>
      <vt:lpstr>Permission Levels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Increase your Knowledge</vt:lpstr>
      <vt:lpstr>Sharing App</vt:lpstr>
      <vt:lpstr>Embed a report in Teams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 BI Overview</dc:title>
  <dc:creator>Cuong Pham</dc:creator>
  <cp:lastModifiedBy>Danni Olson</cp:lastModifiedBy>
  <cp:revision>5</cp:revision>
  <dcterms:modified xsi:type="dcterms:W3CDTF">2021-08-19T14:33:22Z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0x010100EC690682F6553344B344B484226B9DD0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p1cd454bacc149bfbcfd764edd279de7">
    <vt:lpwstr/>
  </property>
  <property fmtid="{D5CDD505-2E9C-101B-9397-08002B2CF9AE}" pid="12" name="of67e5d4b76f4a9db8769983fda9cec0">
    <vt:lpwstr/>
  </property>
  <property fmtid="{D5CDD505-2E9C-101B-9397-08002B2CF9AE}" pid="13" name="TaxKeyword">
    <vt:lpwstr/>
  </property>
  <property fmtid="{D5CDD505-2E9C-101B-9397-08002B2CF9AE}" pid="14" name="NewsType">
    <vt:lpwstr/>
  </property>
  <property fmtid="{D5CDD505-2E9C-101B-9397-08002B2CF9AE}" pid="15" name="Order">
    <vt:r8>6305000</vt:r8>
  </property>
  <property fmtid="{D5CDD505-2E9C-101B-9397-08002B2CF9AE}" pid="16" name="_dlc_policyId">
    <vt:lpwstr/>
  </property>
  <property fmtid="{D5CDD505-2E9C-101B-9397-08002B2CF9AE}" pid="17" name="Region">
    <vt:lpwstr/>
  </property>
  <property fmtid="{D5CDD505-2E9C-101B-9397-08002B2CF9AE}" pid="18" name="Confidentiality">
    <vt:lpwstr>14;#customer ready|8986c41d-21c5-4f8f-8a12-ea4625b46858</vt:lpwstr>
  </property>
  <property fmtid="{D5CDD505-2E9C-101B-9397-08002B2CF9AE}" pid="19" name="ItemType">
    <vt:lpwstr>16;#customer presentations|18e9ae94-e321-4eea-82d2-ad5b2f470f3c;#351;#feedback requests|00ce1828-98a3-430e-af54-eda270e1be04</vt:lpwstr>
  </property>
  <property fmtid="{D5CDD505-2E9C-101B-9397-08002B2CF9AE}" pid="20" name="bc28b5f076654a3b96073bbbebfeb8c9">
    <vt:lpwstr/>
  </property>
  <property fmtid="{D5CDD505-2E9C-101B-9397-08002B2CF9AE}" pid="21" name="ga0c0bf70a6644469c61b3efa7025301">
    <vt:lpwstr/>
  </property>
  <property fmtid="{D5CDD505-2E9C-101B-9397-08002B2CF9AE}" pid="22" name="Industries">
    <vt:lpwstr/>
  </property>
  <property fmtid="{D5CDD505-2E9C-101B-9397-08002B2CF9AE}" pid="23" name="j4d667fb28274e85b2214f6e751c8d1f">
    <vt:lpwstr/>
  </property>
  <property fmtid="{D5CDD505-2E9C-101B-9397-08002B2CF9AE}" pid="24" name="MSProducts">
    <vt:lpwstr/>
  </property>
  <property fmtid="{D5CDD505-2E9C-101B-9397-08002B2CF9AE}" pid="25" name="Competitors">
    <vt:lpwstr/>
  </property>
  <property fmtid="{D5CDD505-2E9C-101B-9397-08002B2CF9AE}" pid="26" name="SMSGDomain">
    <vt:lpwstr>82;#SQL Server Domain|0c0f1824-39dc-4b26-8c74-eff4364b812b;#22;#Server and Tools Business|6783548d-8609-4f97-be4a-4ca2616905a6</vt:lpwstr>
  </property>
  <property fmtid="{D5CDD505-2E9C-101B-9397-08002B2CF9AE}" pid="27" name="ExperienceContentType">
    <vt:lpwstr/>
  </property>
  <property fmtid="{D5CDD505-2E9C-101B-9397-08002B2CF9AE}" pid="28" name="BusinessArchitecture">
    <vt:lpwstr/>
  </property>
  <property fmtid="{D5CDD505-2E9C-101B-9397-08002B2CF9AE}" pid="29" name="j031aa32f4154c8c9a646efae715ebde">
    <vt:lpwstr/>
  </property>
  <property fmtid="{D5CDD505-2E9C-101B-9397-08002B2CF9AE}" pid="30" name="Products">
    <vt:lpwstr>73;#Microsoft SQL Server|261ba873-f3ab-420e-96d6-e3004596a551;#598;#Microsoft SQL Server Business Intelligence|9ffb7045-1f1b-41c0-987f-ffdc7c6f53c0</vt:lpwstr>
  </property>
  <property fmtid="{D5CDD505-2E9C-101B-9397-08002B2CF9AE}" pid="31" name="ContentExtensions">
    <vt:lpwstr/>
  </property>
  <property fmtid="{D5CDD505-2E9C-101B-9397-08002B2CF9AE}" pid="32" name="WorkflowChangePath">
    <vt:lpwstr>e929cdc8-ef5a-4aed-ad88-a2076c847023,9;e929cdc8-ef5a-4aed-ad88-a2076c847023,23;e929cdc8-ef5a-4aed-ad88-a2076c847023,50;e929cdc8-ef5a-4aed-ad88-a2076c847023,50;e929cdc8-ef5a-4aed-ad88-a2076c847023,63;e929cdc8-ef5a-4aed-ad88-a2076c847023,63;4c942473-d120-42</vt:lpwstr>
  </property>
  <property fmtid="{D5CDD505-2E9C-101B-9397-08002B2CF9AE}" pid="33" name="l6f004f21209409da86a713c0f24627d">
    <vt:lpwstr/>
  </property>
  <property fmtid="{D5CDD505-2E9C-101B-9397-08002B2CF9AE}" pid="34" name="MSProductsTaxHTField0">
    <vt:lpwstr/>
  </property>
  <property fmtid="{D5CDD505-2E9C-101B-9397-08002B2CF9AE}" pid="35" name="_docset_NoMedatataSyncRequired">
    <vt:lpwstr>False</vt:lpwstr>
  </property>
  <property fmtid="{D5CDD505-2E9C-101B-9397-08002B2CF9AE}" pid="36" name="MSLanguage">
    <vt:lpwstr/>
  </property>
  <property fmtid="{D5CDD505-2E9C-101B-9397-08002B2CF9AE}" pid="37" name="e8080b0481964c759b2c36ae49591b31">
    <vt:lpwstr/>
  </property>
  <property fmtid="{D5CDD505-2E9C-101B-9397-08002B2CF9AE}" pid="38" name="Languages">
    <vt:lpwstr>23;#English|cb91f272-ce4d-4a7e-9bbf-78b58e3d188d</vt:lpwstr>
  </property>
  <property fmtid="{D5CDD505-2E9C-101B-9397-08002B2CF9AE}" pid="39" name="messageframeworktype">
    <vt:lpwstr/>
  </property>
  <property fmtid="{D5CDD505-2E9C-101B-9397-08002B2CF9AE}" pid="40" name="cb7870d3641f4a52807a63577a9c1b08">
    <vt:lpwstr/>
  </property>
  <property fmtid="{D5CDD505-2E9C-101B-9397-08002B2CF9AE}" pid="41" name="LastUpdatedByBatchTagging">
    <vt:bool>true</vt:bool>
  </property>
  <property fmtid="{D5CDD505-2E9C-101B-9397-08002B2CF9AE}" pid="42" name="TechnicalLevel">
    <vt:lpwstr/>
  </property>
  <property fmtid="{D5CDD505-2E9C-101B-9397-08002B2CF9AE}" pid="43" name="Audiences">
    <vt:lpwstr/>
  </property>
  <property fmtid="{D5CDD505-2E9C-101B-9397-08002B2CF9AE}" pid="44" name="LearningOrganization">
    <vt:lpwstr/>
  </property>
  <property fmtid="{D5CDD505-2E9C-101B-9397-08002B2CF9AE}" pid="45" name="ldac8aee9d1f469e8cd8c3f8d6a615f2">
    <vt:lpwstr/>
  </property>
  <property fmtid="{D5CDD505-2E9C-101B-9397-08002B2CF9AE}" pid="46" name="EmployeeRole">
    <vt:lpwstr/>
  </property>
  <property fmtid="{D5CDD505-2E9C-101B-9397-08002B2CF9AE}" pid="47" name="NewsTopic">
    <vt:lpwstr/>
  </property>
  <property fmtid="{D5CDD505-2E9C-101B-9397-08002B2CF9AE}" pid="48" name="LearningDeliveryMethod">
    <vt:lpwstr/>
  </property>
  <property fmtid="{D5CDD505-2E9C-101B-9397-08002B2CF9AE}" pid="49" name="SalesGeography">
    <vt:lpwstr/>
  </property>
  <property fmtid="{D5CDD505-2E9C-101B-9397-08002B2CF9AE}" pid="50" name="Roles">
    <vt:lpwstr/>
  </property>
  <property fmtid="{D5CDD505-2E9C-101B-9397-08002B2CF9AE}" pid="51" name="ItemRetentionFormula">
    <vt:lpwstr/>
  </property>
  <property fmtid="{D5CDD505-2E9C-101B-9397-08002B2CF9AE}" pid="52" name="NewsSource">
    <vt:lpwstr/>
  </property>
  <property fmtid="{D5CDD505-2E9C-101B-9397-08002B2CF9AE}" pid="53" name="SMSGTags">
    <vt:lpwstr/>
  </property>
  <property fmtid="{D5CDD505-2E9C-101B-9397-08002B2CF9AE}" pid="54" name="_dlc_DocIdItemGuid">
    <vt:lpwstr>7aca94ef-4c4c-47c4-ba41-2d119c559665</vt:lpwstr>
  </property>
  <property fmtid="{D5CDD505-2E9C-101B-9397-08002B2CF9AE}" pid="55" name="MSPhysicalGeography">
    <vt:lpwstr/>
  </property>
  <property fmtid="{D5CDD505-2E9C-101B-9397-08002B2CF9AE}" pid="56" name="l311460e3fdf46688abc31ddb7bdc05a">
    <vt:lpwstr/>
  </property>
  <property fmtid="{D5CDD505-2E9C-101B-9397-08002B2CF9AE}" pid="57" name="EnterpriseDomainTags">
    <vt:lpwstr>231;#business intelligence|e1f9659f-bde9-4479-81f9-2bc6e8ec0057</vt:lpwstr>
  </property>
  <property fmtid="{D5CDD505-2E9C-101B-9397-08002B2CF9AE}" pid="58" name="j3562c58ee414e028925bc902cfc01a1">
    <vt:lpwstr/>
  </property>
  <property fmtid="{D5CDD505-2E9C-101B-9397-08002B2CF9AE}" pid="59" name="ActivitiesAndPrograms">
    <vt:lpwstr/>
  </property>
  <property fmtid="{D5CDD505-2E9C-101B-9397-08002B2CF9AE}" pid="60" name="Segments">
    <vt:lpwstr/>
  </property>
  <property fmtid="{D5CDD505-2E9C-101B-9397-08002B2CF9AE}" pid="61" name="Partners">
    <vt:lpwstr/>
  </property>
  <property fmtid="{D5CDD505-2E9C-101B-9397-08002B2CF9AE}" pid="62" name="la4444b61d19467597d63190b69ac227">
    <vt:lpwstr/>
  </property>
  <property fmtid="{D5CDD505-2E9C-101B-9397-08002B2CF9AE}" pid="63" name="Topics">
    <vt:lpwstr/>
  </property>
  <property fmtid="{D5CDD505-2E9C-101B-9397-08002B2CF9AE}" pid="64" name="Groups">
    <vt:lpwstr>399;#SQL Server Marketing|bb7921b3-c1d8-4da4-b894-8b6075d9546d;#42;#Cloud and Enterprise Marketing Group|4f75e184-e5aa-4234-a07f-b032d60df254</vt:lpwstr>
  </property>
  <property fmtid="{D5CDD505-2E9C-101B-9397-08002B2CF9AE}" pid="65" name="SharedWithUsers">
    <vt:lpwstr>28243;#Jeff King (SLG);#35643;#Andrej Salnik;#1514;#Jan Paulech;#38049;#Saurabh Gaur;#82283;#China MOD TSP Group;#10770;#Sally Tan;#9758;#Clemence Monjanel;#63906;#Hui Jeng Lee (Alfa Connections Pte Ltd);#963;#Hadrien Camus;#2042;#Mathilde Hubert Baldy;#1</vt:lpwstr>
  </property>
  <property fmtid="{D5CDD505-2E9C-101B-9397-08002B2CF9AE}" pid="66" name="MSIP_Label_f42aa342-8706-4288-bd11-ebb85995028c_Enabled">
    <vt:lpwstr>True</vt:lpwstr>
  </property>
  <property fmtid="{D5CDD505-2E9C-101B-9397-08002B2CF9AE}" pid="67" name="MSIP_Label_f42aa342-8706-4288-bd11-ebb85995028c_SiteId">
    <vt:lpwstr>72f988bf-86f1-41af-91ab-2d7cd011db47</vt:lpwstr>
  </property>
  <property fmtid="{D5CDD505-2E9C-101B-9397-08002B2CF9AE}" pid="68" name="MSIP_Label_f42aa342-8706-4288-bd11-ebb85995028c_Ref">
    <vt:lpwstr>https://api.informationprotection.azure.com/api/72f988bf-86f1-41af-91ab-2d7cd011db47</vt:lpwstr>
  </property>
  <property fmtid="{D5CDD505-2E9C-101B-9397-08002B2CF9AE}" pid="69" name="MSIP_Label_f42aa342-8706-4288-bd11-ebb85995028c_SetBy">
    <vt:lpwstr>cuongp@microsoft.com</vt:lpwstr>
  </property>
  <property fmtid="{D5CDD505-2E9C-101B-9397-08002B2CF9AE}" pid="70" name="MSIP_Label_f42aa342-8706-4288-bd11-ebb85995028c_SetDate">
    <vt:lpwstr>2017-04-30T14:14:20.0604349-07:00</vt:lpwstr>
  </property>
  <property fmtid="{D5CDD505-2E9C-101B-9397-08002B2CF9AE}" pid="71" name="MSIP_Label_f42aa342-8706-4288-bd11-ebb85995028c_Name">
    <vt:lpwstr>General</vt:lpwstr>
  </property>
  <property fmtid="{D5CDD505-2E9C-101B-9397-08002B2CF9AE}" pid="72" name="MSIP_Label_f42aa342-8706-4288-bd11-ebb85995028c_Application">
    <vt:lpwstr>Microsoft Azure Information Protection</vt:lpwstr>
  </property>
  <property fmtid="{D5CDD505-2E9C-101B-9397-08002B2CF9AE}" pid="73" name="MSIP_Label_f42aa342-8706-4288-bd11-ebb85995028c_Extended_MSFT_Method">
    <vt:lpwstr>Automatic</vt:lpwstr>
  </property>
  <property fmtid="{D5CDD505-2E9C-101B-9397-08002B2CF9AE}" pid="74" name="Sensitivity">
    <vt:lpwstr>General</vt:lpwstr>
  </property>
  <property fmtid="{D5CDD505-2E9C-101B-9397-08002B2CF9AE}" pid="75" name="FolderExtensions">
    <vt:lpwstr/>
  </property>
  <property fmtid="{D5CDD505-2E9C-101B-9397-08002B2CF9AE}" pid="76" name="ParentID1">
    <vt:lpwstr>G01KC-1-15625</vt:lpwstr>
  </property>
</Properties>
</file>