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85" r:id="rId2"/>
  </p:sldMasterIdLst>
  <p:notesMasterIdLst>
    <p:notesMasterId r:id="rId33"/>
  </p:notesMasterIdLst>
  <p:sldIdLst>
    <p:sldId id="2076139013" r:id="rId3"/>
    <p:sldId id="2076139014" r:id="rId4"/>
    <p:sldId id="2076139015" r:id="rId5"/>
    <p:sldId id="2076139016" r:id="rId6"/>
    <p:sldId id="2076139017" r:id="rId7"/>
    <p:sldId id="2076139059" r:id="rId8"/>
    <p:sldId id="2076139018" r:id="rId9"/>
    <p:sldId id="2076139019" r:id="rId10"/>
    <p:sldId id="2076139022" r:id="rId11"/>
    <p:sldId id="2076139024" r:id="rId12"/>
    <p:sldId id="2076139058" r:id="rId13"/>
    <p:sldId id="2076139027" r:id="rId14"/>
    <p:sldId id="2076139028" r:id="rId15"/>
    <p:sldId id="2076139031" r:id="rId16"/>
    <p:sldId id="2076139033" r:id="rId17"/>
    <p:sldId id="2076139052" r:id="rId18"/>
    <p:sldId id="2076139035" r:id="rId19"/>
    <p:sldId id="2076139036" r:id="rId20"/>
    <p:sldId id="2076139038" r:id="rId21"/>
    <p:sldId id="2076139060" r:id="rId22"/>
    <p:sldId id="2076139043" r:id="rId23"/>
    <p:sldId id="2076139044" r:id="rId24"/>
    <p:sldId id="2076139045" r:id="rId25"/>
    <p:sldId id="2076139046" r:id="rId26"/>
    <p:sldId id="2076139047" r:id="rId27"/>
    <p:sldId id="2076139061" r:id="rId28"/>
    <p:sldId id="2076139062" r:id="rId29"/>
    <p:sldId id="2076139042" r:id="rId30"/>
    <p:sldId id="2076139056" r:id="rId31"/>
    <p:sldId id="207613905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6728BB-C7FD-4032-946F-BAF7ADDA859E}" v="24" dt="2021-08-04T18:31:21.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114" d="100"/>
          <a:sy n="114" d="100"/>
        </p:scale>
        <p:origin x="46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rus Christian" userId="623ada80-6029-4ab1-9a48-49a7bb21c746" providerId="ADAL" clId="{A96728BB-C7FD-4032-946F-BAF7ADDA859E}"/>
    <pc:docChg chg="undo redo custSel addSld delSld modSld sldOrd">
      <pc:chgData name="Cyrus Christian" userId="623ada80-6029-4ab1-9a48-49a7bb21c746" providerId="ADAL" clId="{A96728BB-C7FD-4032-946F-BAF7ADDA859E}" dt="2021-08-05T16:21:13.476" v="2756" actId="113"/>
      <pc:docMkLst>
        <pc:docMk/>
      </pc:docMkLst>
      <pc:sldChg chg="addSp delSp modSp mod modTransition delAnim modAnim">
        <pc:chgData name="Cyrus Christian" userId="623ada80-6029-4ab1-9a48-49a7bb21c746" providerId="ADAL" clId="{A96728BB-C7FD-4032-946F-BAF7ADDA859E}" dt="2021-08-04T19:53:52.851" v="2251" actId="5793"/>
        <pc:sldMkLst>
          <pc:docMk/>
          <pc:sldMk cId="541991031" sldId="2076139013"/>
        </pc:sldMkLst>
        <pc:spChg chg="mod">
          <ac:chgData name="Cyrus Christian" userId="623ada80-6029-4ab1-9a48-49a7bb21c746" providerId="ADAL" clId="{A96728BB-C7FD-4032-946F-BAF7ADDA859E}" dt="2021-08-04T19:53:52.851" v="2251" actId="5793"/>
          <ac:spMkLst>
            <pc:docMk/>
            <pc:sldMk cId="541991031" sldId="2076139013"/>
            <ac:spMk id="29" creationId="{B5C20A66-B046-4B4A-A230-22A97BF11EC6}"/>
          </ac:spMkLst>
        </pc:spChg>
        <pc:picChg chg="add del mod">
          <ac:chgData name="Cyrus Christian" userId="623ada80-6029-4ab1-9a48-49a7bb21c746" providerId="ADAL" clId="{A96728BB-C7FD-4032-946F-BAF7ADDA859E}" dt="2021-07-22T22:33:52.943" v="67" actId="21"/>
          <ac:picMkLst>
            <pc:docMk/>
            <pc:sldMk cId="541991031" sldId="2076139013"/>
            <ac:picMk id="2" creationId="{BDB6B914-A926-4E73-9926-704ABC384044}"/>
          </ac:picMkLst>
        </pc:picChg>
      </pc:sldChg>
      <pc:sldChg chg="modSp mod">
        <pc:chgData name="Cyrus Christian" userId="623ada80-6029-4ab1-9a48-49a7bb21c746" providerId="ADAL" clId="{A96728BB-C7FD-4032-946F-BAF7ADDA859E}" dt="2021-07-23T19:30:13.870" v="185" actId="1076"/>
        <pc:sldMkLst>
          <pc:docMk/>
          <pc:sldMk cId="2980254809" sldId="2076139014"/>
        </pc:sldMkLst>
        <pc:spChg chg="mod">
          <ac:chgData name="Cyrus Christian" userId="623ada80-6029-4ab1-9a48-49a7bb21c746" providerId="ADAL" clId="{A96728BB-C7FD-4032-946F-BAF7ADDA859E}" dt="2021-07-23T19:30:13.870" v="185" actId="1076"/>
          <ac:spMkLst>
            <pc:docMk/>
            <pc:sldMk cId="2980254809" sldId="2076139014"/>
            <ac:spMk id="29" creationId="{B5C20A66-B046-4B4A-A230-22A97BF11EC6}"/>
          </ac:spMkLst>
        </pc:spChg>
      </pc:sldChg>
      <pc:sldChg chg="addSp delSp modSp mod">
        <pc:chgData name="Cyrus Christian" userId="623ada80-6029-4ab1-9a48-49a7bb21c746" providerId="ADAL" clId="{A96728BB-C7FD-4032-946F-BAF7ADDA859E}" dt="2021-07-23T19:30:25.955" v="188" actId="22"/>
        <pc:sldMkLst>
          <pc:docMk/>
          <pc:sldMk cId="2433373050" sldId="2076139015"/>
        </pc:sldMkLst>
        <pc:spChg chg="add">
          <ac:chgData name="Cyrus Christian" userId="623ada80-6029-4ab1-9a48-49a7bb21c746" providerId="ADAL" clId="{A96728BB-C7FD-4032-946F-BAF7ADDA859E}" dt="2021-07-23T19:30:25.955" v="188" actId="22"/>
          <ac:spMkLst>
            <pc:docMk/>
            <pc:sldMk cId="2433373050" sldId="2076139015"/>
            <ac:spMk id="3" creationId="{6B381F1E-7791-4F41-B211-E3BC4CB0FB6B}"/>
          </ac:spMkLst>
        </pc:spChg>
        <pc:spChg chg="del mod">
          <ac:chgData name="Cyrus Christian" userId="623ada80-6029-4ab1-9a48-49a7bb21c746" providerId="ADAL" clId="{A96728BB-C7FD-4032-946F-BAF7ADDA859E}" dt="2021-07-23T19:30:25.442" v="187" actId="478"/>
          <ac:spMkLst>
            <pc:docMk/>
            <pc:sldMk cId="2433373050" sldId="2076139015"/>
            <ac:spMk id="29" creationId="{B5C20A66-B046-4B4A-A230-22A97BF11EC6}"/>
          </ac:spMkLst>
        </pc:spChg>
      </pc:sldChg>
      <pc:sldChg chg="addSp delSp modSp mod">
        <pc:chgData name="Cyrus Christian" userId="623ada80-6029-4ab1-9a48-49a7bb21c746" providerId="ADAL" clId="{A96728BB-C7FD-4032-946F-BAF7ADDA859E}" dt="2021-07-23T19:36:52.155" v="408" actId="20577"/>
        <pc:sldMkLst>
          <pc:docMk/>
          <pc:sldMk cId="4088761601" sldId="2076139016"/>
        </pc:sldMkLst>
        <pc:spChg chg="add mod">
          <ac:chgData name="Cyrus Christian" userId="623ada80-6029-4ab1-9a48-49a7bb21c746" providerId="ADAL" clId="{A96728BB-C7FD-4032-946F-BAF7ADDA859E}" dt="2021-07-23T19:34:23.061" v="285" actId="20577"/>
          <ac:spMkLst>
            <pc:docMk/>
            <pc:sldMk cId="4088761601" sldId="2076139016"/>
            <ac:spMk id="3" creationId="{673A9404-F56F-4CC6-A5F5-945556022826}"/>
          </ac:spMkLst>
        </pc:spChg>
        <pc:spChg chg="del">
          <ac:chgData name="Cyrus Christian" userId="623ada80-6029-4ab1-9a48-49a7bb21c746" providerId="ADAL" clId="{A96728BB-C7FD-4032-946F-BAF7ADDA859E}" dt="2021-07-23T19:30:31.922" v="189" actId="478"/>
          <ac:spMkLst>
            <pc:docMk/>
            <pc:sldMk cId="4088761601" sldId="2076139016"/>
            <ac:spMk id="29" creationId="{B5C20A66-B046-4B4A-A230-22A97BF11EC6}"/>
          </ac:spMkLst>
        </pc:spChg>
        <pc:spChg chg="mod">
          <ac:chgData name="Cyrus Christian" userId="623ada80-6029-4ab1-9a48-49a7bb21c746" providerId="ADAL" clId="{A96728BB-C7FD-4032-946F-BAF7ADDA859E}" dt="2021-07-23T19:36:52.155" v="408" actId="20577"/>
          <ac:spMkLst>
            <pc:docMk/>
            <pc:sldMk cId="4088761601" sldId="2076139016"/>
            <ac:spMk id="31" creationId="{DC9101B8-7C35-4088-A6DD-3DCAFD126E49}"/>
          </ac:spMkLst>
        </pc:spChg>
      </pc:sldChg>
      <pc:sldChg chg="addSp delSp modSp mod">
        <pc:chgData name="Cyrus Christian" userId="623ada80-6029-4ab1-9a48-49a7bb21c746" providerId="ADAL" clId="{A96728BB-C7FD-4032-946F-BAF7ADDA859E}" dt="2021-07-23T20:43:34.979" v="774" actId="20577"/>
        <pc:sldMkLst>
          <pc:docMk/>
          <pc:sldMk cId="2472594696" sldId="2076139017"/>
        </pc:sldMkLst>
        <pc:spChg chg="add mod">
          <ac:chgData name="Cyrus Christian" userId="623ada80-6029-4ab1-9a48-49a7bb21c746" providerId="ADAL" clId="{A96728BB-C7FD-4032-946F-BAF7ADDA859E}" dt="2021-07-23T20:41:09.012" v="501" actId="20577"/>
          <ac:spMkLst>
            <pc:docMk/>
            <pc:sldMk cId="2472594696" sldId="2076139017"/>
            <ac:spMk id="3" creationId="{62ED96A3-B643-4816-8124-F65E1594C868}"/>
          </ac:spMkLst>
        </pc:spChg>
        <pc:spChg chg="del">
          <ac:chgData name="Cyrus Christian" userId="623ada80-6029-4ab1-9a48-49a7bb21c746" providerId="ADAL" clId="{A96728BB-C7FD-4032-946F-BAF7ADDA859E}" dt="2021-07-23T19:30:37.007" v="191" actId="478"/>
          <ac:spMkLst>
            <pc:docMk/>
            <pc:sldMk cId="2472594696" sldId="2076139017"/>
            <ac:spMk id="29" creationId="{B5C20A66-B046-4B4A-A230-22A97BF11EC6}"/>
          </ac:spMkLst>
        </pc:spChg>
        <pc:spChg chg="mod">
          <ac:chgData name="Cyrus Christian" userId="623ada80-6029-4ab1-9a48-49a7bb21c746" providerId="ADAL" clId="{A96728BB-C7FD-4032-946F-BAF7ADDA859E}" dt="2021-07-23T20:43:34.979" v="774" actId="20577"/>
          <ac:spMkLst>
            <pc:docMk/>
            <pc:sldMk cId="2472594696" sldId="2076139017"/>
            <ac:spMk id="31" creationId="{DC9101B8-7C35-4088-A6DD-3DCAFD126E49}"/>
          </ac:spMkLst>
        </pc:spChg>
      </pc:sldChg>
      <pc:sldChg chg="ord">
        <pc:chgData name="Cyrus Christian" userId="623ada80-6029-4ab1-9a48-49a7bb21c746" providerId="ADAL" clId="{A96728BB-C7FD-4032-946F-BAF7ADDA859E}" dt="2021-07-23T21:00:56.507" v="1169"/>
        <pc:sldMkLst>
          <pc:docMk/>
          <pc:sldMk cId="2157379499" sldId="2076139018"/>
        </pc:sldMkLst>
      </pc:sldChg>
      <pc:sldChg chg="modSp del mod">
        <pc:chgData name="Cyrus Christian" userId="623ada80-6029-4ab1-9a48-49a7bb21c746" providerId="ADAL" clId="{A96728BB-C7FD-4032-946F-BAF7ADDA859E}" dt="2021-07-22T22:37:23.996" v="76" actId="47"/>
        <pc:sldMkLst>
          <pc:docMk/>
          <pc:sldMk cId="2304668032" sldId="2076139020"/>
        </pc:sldMkLst>
        <pc:picChg chg="mod">
          <ac:chgData name="Cyrus Christian" userId="623ada80-6029-4ab1-9a48-49a7bb21c746" providerId="ADAL" clId="{A96728BB-C7FD-4032-946F-BAF7ADDA859E}" dt="2021-07-22T15:27:46.150" v="1" actId="1076"/>
          <ac:picMkLst>
            <pc:docMk/>
            <pc:sldMk cId="2304668032" sldId="2076139020"/>
            <ac:picMk id="3" creationId="{253835C9-4C47-48A5-A3D3-31B33C15E6DD}"/>
          </ac:picMkLst>
        </pc:picChg>
      </pc:sldChg>
      <pc:sldChg chg="modSp del mod">
        <pc:chgData name="Cyrus Christian" userId="623ada80-6029-4ab1-9a48-49a7bb21c746" providerId="ADAL" clId="{A96728BB-C7FD-4032-946F-BAF7ADDA859E}" dt="2021-07-22T22:37:26.730" v="77" actId="47"/>
        <pc:sldMkLst>
          <pc:docMk/>
          <pc:sldMk cId="1351494386" sldId="2076139021"/>
        </pc:sldMkLst>
        <pc:spChg chg="mod">
          <ac:chgData name="Cyrus Christian" userId="623ada80-6029-4ab1-9a48-49a7bb21c746" providerId="ADAL" clId="{A96728BB-C7FD-4032-946F-BAF7ADDA859E}" dt="2021-07-22T15:28:48.525" v="18" actId="14100"/>
          <ac:spMkLst>
            <pc:docMk/>
            <pc:sldMk cId="1351494386" sldId="2076139021"/>
            <ac:spMk id="9" creationId="{F7F3F410-C4EE-4D29-9D8F-53224F2D97FD}"/>
          </ac:spMkLst>
        </pc:spChg>
        <pc:picChg chg="mod">
          <ac:chgData name="Cyrus Christian" userId="623ada80-6029-4ab1-9a48-49a7bb21c746" providerId="ADAL" clId="{A96728BB-C7FD-4032-946F-BAF7ADDA859E}" dt="2021-07-22T16:30:56.389" v="46" actId="14100"/>
          <ac:picMkLst>
            <pc:docMk/>
            <pc:sldMk cId="1351494386" sldId="2076139021"/>
            <ac:picMk id="4" creationId="{0C37F873-5EDA-4613-9167-075A19715185}"/>
          </ac:picMkLst>
        </pc:picChg>
      </pc:sldChg>
      <pc:sldChg chg="addSp delSp modSp mod modAnim">
        <pc:chgData name="Cyrus Christian" userId="623ada80-6029-4ab1-9a48-49a7bb21c746" providerId="ADAL" clId="{A96728BB-C7FD-4032-946F-BAF7ADDA859E}" dt="2021-07-22T22:38:17.281" v="79" actId="1076"/>
        <pc:sldMkLst>
          <pc:docMk/>
          <pc:sldMk cId="2636389086" sldId="2076139022"/>
        </pc:sldMkLst>
        <pc:spChg chg="mod">
          <ac:chgData name="Cyrus Christian" userId="623ada80-6029-4ab1-9a48-49a7bb21c746" providerId="ADAL" clId="{A96728BB-C7FD-4032-946F-BAF7ADDA859E}" dt="2021-07-22T22:38:17.281" v="79" actId="1076"/>
          <ac:spMkLst>
            <pc:docMk/>
            <pc:sldMk cId="2636389086" sldId="2076139022"/>
            <ac:spMk id="9" creationId="{6B9ADB60-1A8F-4048-AD0B-EFE6020B064A}"/>
          </ac:spMkLst>
        </pc:spChg>
        <pc:picChg chg="add del mod">
          <ac:chgData name="Cyrus Christian" userId="623ada80-6029-4ab1-9a48-49a7bb21c746" providerId="ADAL" clId="{A96728BB-C7FD-4032-946F-BAF7ADDA859E}" dt="2021-07-22T22:35:55.509" v="68" actId="478"/>
          <ac:picMkLst>
            <pc:docMk/>
            <pc:sldMk cId="2636389086" sldId="2076139022"/>
            <ac:picMk id="3" creationId="{E5E015A6-955D-4020-988C-E550D070CD37}"/>
          </ac:picMkLst>
        </pc:picChg>
        <pc:picChg chg="del">
          <ac:chgData name="Cyrus Christian" userId="623ada80-6029-4ab1-9a48-49a7bb21c746" providerId="ADAL" clId="{A96728BB-C7FD-4032-946F-BAF7ADDA859E}" dt="2021-07-22T16:30:18.768" v="36" actId="478"/>
          <ac:picMkLst>
            <pc:docMk/>
            <pc:sldMk cId="2636389086" sldId="2076139022"/>
            <ac:picMk id="4" creationId="{9685479F-470B-469E-9208-C9D7EFEBBCE8}"/>
          </ac:picMkLst>
        </pc:picChg>
        <pc:picChg chg="add mod">
          <ac:chgData name="Cyrus Christian" userId="623ada80-6029-4ab1-9a48-49a7bb21c746" providerId="ADAL" clId="{A96728BB-C7FD-4032-946F-BAF7ADDA859E}" dt="2021-07-22T22:38:12.337" v="78" actId="1076"/>
          <ac:picMkLst>
            <pc:docMk/>
            <pc:sldMk cId="2636389086" sldId="2076139022"/>
            <ac:picMk id="5" creationId="{C9876F5C-8846-410E-B6C2-D67B9161C8B7}"/>
          </ac:picMkLst>
        </pc:picChg>
      </pc:sldChg>
      <pc:sldChg chg="addSp delSp modSp del mod">
        <pc:chgData name="Cyrus Christian" userId="623ada80-6029-4ab1-9a48-49a7bb21c746" providerId="ADAL" clId="{A96728BB-C7FD-4032-946F-BAF7ADDA859E}" dt="2021-07-22T22:39:39.434" v="84" actId="47"/>
        <pc:sldMkLst>
          <pc:docMk/>
          <pc:sldMk cId="1549649029" sldId="2076139023"/>
        </pc:sldMkLst>
        <pc:spChg chg="add del mod">
          <ac:chgData name="Cyrus Christian" userId="623ada80-6029-4ab1-9a48-49a7bb21c746" providerId="ADAL" clId="{A96728BB-C7FD-4032-946F-BAF7ADDA859E}" dt="2021-07-22T22:39:32.610" v="82" actId="21"/>
          <ac:spMkLst>
            <pc:docMk/>
            <pc:sldMk cId="1549649029" sldId="2076139023"/>
            <ac:spMk id="2" creationId="{7188CE34-D3D2-4670-8C9D-383AC075567B}"/>
          </ac:spMkLst>
        </pc:spChg>
        <pc:spChg chg="del mod">
          <ac:chgData name="Cyrus Christian" userId="623ada80-6029-4ab1-9a48-49a7bb21c746" providerId="ADAL" clId="{A96728BB-C7FD-4032-946F-BAF7ADDA859E}" dt="2021-07-22T22:39:32.610" v="82" actId="21"/>
          <ac:spMkLst>
            <pc:docMk/>
            <pc:sldMk cId="1549649029" sldId="2076139023"/>
            <ac:spMk id="26" creationId="{B44DE131-CB66-4AC7-A60E-E71546A711A0}"/>
          </ac:spMkLst>
        </pc:spChg>
        <pc:spChg chg="del mod">
          <ac:chgData name="Cyrus Christian" userId="623ada80-6029-4ab1-9a48-49a7bb21c746" providerId="ADAL" clId="{A96728BB-C7FD-4032-946F-BAF7ADDA859E}" dt="2021-07-22T22:39:32.610" v="82" actId="21"/>
          <ac:spMkLst>
            <pc:docMk/>
            <pc:sldMk cId="1549649029" sldId="2076139023"/>
            <ac:spMk id="27" creationId="{D79CAA65-3A30-4E37-A8D9-C82F51D7AE54}"/>
          </ac:spMkLst>
        </pc:spChg>
        <pc:spChg chg="del">
          <ac:chgData name="Cyrus Christian" userId="623ada80-6029-4ab1-9a48-49a7bb21c746" providerId="ADAL" clId="{A96728BB-C7FD-4032-946F-BAF7ADDA859E}" dt="2021-07-22T22:39:32.610" v="82" actId="21"/>
          <ac:spMkLst>
            <pc:docMk/>
            <pc:sldMk cId="1549649029" sldId="2076139023"/>
            <ac:spMk id="28" creationId="{B78003EE-A96E-44BB-B3F1-F6734E9D887C}"/>
          </ac:spMkLst>
        </pc:spChg>
        <pc:grpChg chg="del">
          <ac:chgData name="Cyrus Christian" userId="623ada80-6029-4ab1-9a48-49a7bb21c746" providerId="ADAL" clId="{A96728BB-C7FD-4032-946F-BAF7ADDA859E}" dt="2021-07-22T22:39:32.610" v="82" actId="21"/>
          <ac:grpSpMkLst>
            <pc:docMk/>
            <pc:sldMk cId="1549649029" sldId="2076139023"/>
            <ac:grpSpMk id="5" creationId="{5E06E3A0-C073-44F6-B9CC-09621B6B11D2}"/>
          </ac:grpSpMkLst>
        </pc:grpChg>
      </pc:sldChg>
      <pc:sldChg chg="addSp delSp modSp mod delAnim">
        <pc:chgData name="Cyrus Christian" userId="623ada80-6029-4ab1-9a48-49a7bb21c746" providerId="ADAL" clId="{A96728BB-C7FD-4032-946F-BAF7ADDA859E}" dt="2021-07-22T22:39:34.762" v="83"/>
        <pc:sldMkLst>
          <pc:docMk/>
          <pc:sldMk cId="4269612195" sldId="2076139024"/>
        </pc:sldMkLst>
        <pc:spChg chg="del">
          <ac:chgData name="Cyrus Christian" userId="623ada80-6029-4ab1-9a48-49a7bb21c746" providerId="ADAL" clId="{A96728BB-C7FD-4032-946F-BAF7ADDA859E}" dt="2021-07-22T22:39:21.799" v="81" actId="478"/>
          <ac:spMkLst>
            <pc:docMk/>
            <pc:sldMk cId="4269612195" sldId="2076139024"/>
            <ac:spMk id="2" creationId="{87457218-15FE-4309-89CA-8DD73B4EB768}"/>
          </ac:spMkLst>
        </pc:spChg>
        <pc:spChg chg="del">
          <ac:chgData name="Cyrus Christian" userId="623ada80-6029-4ab1-9a48-49a7bb21c746" providerId="ADAL" clId="{A96728BB-C7FD-4032-946F-BAF7ADDA859E}" dt="2021-07-22T22:39:21.799" v="81" actId="478"/>
          <ac:spMkLst>
            <pc:docMk/>
            <pc:sldMk cId="4269612195" sldId="2076139024"/>
            <ac:spMk id="3" creationId="{5303C211-3AB3-46FC-A6E3-3EE3B6DFD9DC}"/>
          </ac:spMkLst>
        </pc:spChg>
        <pc:spChg chg="del">
          <ac:chgData name="Cyrus Christian" userId="623ada80-6029-4ab1-9a48-49a7bb21c746" providerId="ADAL" clId="{A96728BB-C7FD-4032-946F-BAF7ADDA859E}" dt="2021-07-22T22:39:21.799" v="81" actId="478"/>
          <ac:spMkLst>
            <pc:docMk/>
            <pc:sldMk cId="4269612195" sldId="2076139024"/>
            <ac:spMk id="4" creationId="{7420F4AC-D64A-44E9-B9F2-90D9A9C1B906}"/>
          </ac:spMkLst>
        </pc:spChg>
        <pc:spChg chg="del">
          <ac:chgData name="Cyrus Christian" userId="623ada80-6029-4ab1-9a48-49a7bb21c746" providerId="ADAL" clId="{A96728BB-C7FD-4032-946F-BAF7ADDA859E}" dt="2021-07-22T22:39:21.799" v="81" actId="478"/>
          <ac:spMkLst>
            <pc:docMk/>
            <pc:sldMk cId="4269612195" sldId="2076139024"/>
            <ac:spMk id="5" creationId="{1410AAF8-0670-485E-8308-BD2818BA4392}"/>
          </ac:spMkLst>
        </pc:spChg>
        <pc:spChg chg="del">
          <ac:chgData name="Cyrus Christian" userId="623ada80-6029-4ab1-9a48-49a7bb21c746" providerId="ADAL" clId="{A96728BB-C7FD-4032-946F-BAF7ADDA859E}" dt="2021-07-22T22:39:21.799" v="81" actId="478"/>
          <ac:spMkLst>
            <pc:docMk/>
            <pc:sldMk cId="4269612195" sldId="2076139024"/>
            <ac:spMk id="6" creationId="{00ACE570-F372-499B-99EE-F5B9A1FD072E}"/>
          </ac:spMkLst>
        </pc:spChg>
        <pc:spChg chg="mod">
          <ac:chgData name="Cyrus Christian" userId="623ada80-6029-4ab1-9a48-49a7bb21c746" providerId="ADAL" clId="{A96728BB-C7FD-4032-946F-BAF7ADDA859E}" dt="2021-07-22T22:39:34.762" v="83"/>
          <ac:spMkLst>
            <pc:docMk/>
            <pc:sldMk cId="4269612195" sldId="2076139024"/>
            <ac:spMk id="15" creationId="{F3C1305F-5A3B-4165-B64C-727A90453E48}"/>
          </ac:spMkLst>
        </pc:spChg>
        <pc:spChg chg="mod">
          <ac:chgData name="Cyrus Christian" userId="623ada80-6029-4ab1-9a48-49a7bb21c746" providerId="ADAL" clId="{A96728BB-C7FD-4032-946F-BAF7ADDA859E}" dt="2021-07-22T22:39:34.762" v="83"/>
          <ac:spMkLst>
            <pc:docMk/>
            <pc:sldMk cId="4269612195" sldId="2076139024"/>
            <ac:spMk id="17" creationId="{80634413-80CC-4D52-8445-A6184C148872}"/>
          </ac:spMkLst>
        </pc:spChg>
        <pc:spChg chg="mod">
          <ac:chgData name="Cyrus Christian" userId="623ada80-6029-4ab1-9a48-49a7bb21c746" providerId="ADAL" clId="{A96728BB-C7FD-4032-946F-BAF7ADDA859E}" dt="2021-07-22T22:39:34.762" v="83"/>
          <ac:spMkLst>
            <pc:docMk/>
            <pc:sldMk cId="4269612195" sldId="2076139024"/>
            <ac:spMk id="19" creationId="{9D49C384-58E6-42DE-96FE-DA6C05170783}"/>
          </ac:spMkLst>
        </pc:spChg>
        <pc:spChg chg="mod">
          <ac:chgData name="Cyrus Christian" userId="623ada80-6029-4ab1-9a48-49a7bb21c746" providerId="ADAL" clId="{A96728BB-C7FD-4032-946F-BAF7ADDA859E}" dt="2021-07-22T22:39:34.762" v="83"/>
          <ac:spMkLst>
            <pc:docMk/>
            <pc:sldMk cId="4269612195" sldId="2076139024"/>
            <ac:spMk id="21" creationId="{F57F9270-53D9-4F6D-AF79-04101732BA5A}"/>
          </ac:spMkLst>
        </pc:spChg>
        <pc:spChg chg="mod">
          <ac:chgData name="Cyrus Christian" userId="623ada80-6029-4ab1-9a48-49a7bb21c746" providerId="ADAL" clId="{A96728BB-C7FD-4032-946F-BAF7ADDA859E}" dt="2021-07-22T22:39:34.762" v="83"/>
          <ac:spMkLst>
            <pc:docMk/>
            <pc:sldMk cId="4269612195" sldId="2076139024"/>
            <ac:spMk id="22" creationId="{A0399155-C163-4803-AE97-98275893DA67}"/>
          </ac:spMkLst>
        </pc:spChg>
        <pc:spChg chg="mod">
          <ac:chgData name="Cyrus Christian" userId="623ada80-6029-4ab1-9a48-49a7bb21c746" providerId="ADAL" clId="{A96728BB-C7FD-4032-946F-BAF7ADDA859E}" dt="2021-07-22T22:39:34.762" v="83"/>
          <ac:spMkLst>
            <pc:docMk/>
            <pc:sldMk cId="4269612195" sldId="2076139024"/>
            <ac:spMk id="23" creationId="{EB06F507-02F7-4C4C-9AE4-875521F722DD}"/>
          </ac:spMkLst>
        </pc:spChg>
        <pc:spChg chg="mod">
          <ac:chgData name="Cyrus Christian" userId="623ada80-6029-4ab1-9a48-49a7bb21c746" providerId="ADAL" clId="{A96728BB-C7FD-4032-946F-BAF7ADDA859E}" dt="2021-07-22T22:39:34.762" v="83"/>
          <ac:spMkLst>
            <pc:docMk/>
            <pc:sldMk cId="4269612195" sldId="2076139024"/>
            <ac:spMk id="24" creationId="{C44A35A5-A072-45D0-9553-E9848329A89F}"/>
          </ac:spMkLst>
        </pc:spChg>
        <pc:spChg chg="mod">
          <ac:chgData name="Cyrus Christian" userId="623ada80-6029-4ab1-9a48-49a7bb21c746" providerId="ADAL" clId="{A96728BB-C7FD-4032-946F-BAF7ADDA859E}" dt="2021-07-22T22:39:34.762" v="83"/>
          <ac:spMkLst>
            <pc:docMk/>
            <pc:sldMk cId="4269612195" sldId="2076139024"/>
            <ac:spMk id="25" creationId="{2E21C99C-8A12-40A3-A1B6-B9FC95D90416}"/>
          </ac:spMkLst>
        </pc:spChg>
        <pc:spChg chg="add mod">
          <ac:chgData name="Cyrus Christian" userId="623ada80-6029-4ab1-9a48-49a7bb21c746" providerId="ADAL" clId="{A96728BB-C7FD-4032-946F-BAF7ADDA859E}" dt="2021-07-22T22:39:34.762" v="83"/>
          <ac:spMkLst>
            <pc:docMk/>
            <pc:sldMk cId="4269612195" sldId="2076139024"/>
            <ac:spMk id="26" creationId="{AB1DAAC9-5B64-4B7E-B117-CA64B8B2896C}"/>
          </ac:spMkLst>
        </pc:spChg>
        <pc:spChg chg="add mod">
          <ac:chgData name="Cyrus Christian" userId="623ada80-6029-4ab1-9a48-49a7bb21c746" providerId="ADAL" clId="{A96728BB-C7FD-4032-946F-BAF7ADDA859E}" dt="2021-07-22T22:39:34.762" v="83"/>
          <ac:spMkLst>
            <pc:docMk/>
            <pc:sldMk cId="4269612195" sldId="2076139024"/>
            <ac:spMk id="27" creationId="{4A66E535-4FBD-46BE-92C1-5DE474319E0B}"/>
          </ac:spMkLst>
        </pc:spChg>
        <pc:spChg chg="add mod">
          <ac:chgData name="Cyrus Christian" userId="623ada80-6029-4ab1-9a48-49a7bb21c746" providerId="ADAL" clId="{A96728BB-C7FD-4032-946F-BAF7ADDA859E}" dt="2021-07-22T22:39:34.762" v="83"/>
          <ac:spMkLst>
            <pc:docMk/>
            <pc:sldMk cId="4269612195" sldId="2076139024"/>
            <ac:spMk id="28" creationId="{2FB47F39-D62E-45F9-AA5B-55A099F7D5EB}"/>
          </ac:spMkLst>
        </pc:spChg>
        <pc:spChg chg="add mod">
          <ac:chgData name="Cyrus Christian" userId="623ada80-6029-4ab1-9a48-49a7bb21c746" providerId="ADAL" clId="{A96728BB-C7FD-4032-946F-BAF7ADDA859E}" dt="2021-07-22T22:39:34.762" v="83"/>
          <ac:spMkLst>
            <pc:docMk/>
            <pc:sldMk cId="4269612195" sldId="2076139024"/>
            <ac:spMk id="29" creationId="{8EACFD2B-881F-475B-9981-8C52BB05FAB6}"/>
          </ac:spMkLst>
        </pc:spChg>
        <pc:grpChg chg="add mod">
          <ac:chgData name="Cyrus Christian" userId="623ada80-6029-4ab1-9a48-49a7bb21c746" providerId="ADAL" clId="{A96728BB-C7FD-4032-946F-BAF7ADDA859E}" dt="2021-07-22T22:39:34.762" v="83"/>
          <ac:grpSpMkLst>
            <pc:docMk/>
            <pc:sldMk cId="4269612195" sldId="2076139024"/>
            <ac:grpSpMk id="7" creationId="{A130F894-B3C8-4A94-A796-DB4F3093428F}"/>
          </ac:grpSpMkLst>
        </pc:grpChg>
        <pc:grpChg chg="mod">
          <ac:chgData name="Cyrus Christian" userId="623ada80-6029-4ab1-9a48-49a7bb21c746" providerId="ADAL" clId="{A96728BB-C7FD-4032-946F-BAF7ADDA859E}" dt="2021-07-22T22:39:34.762" v="83"/>
          <ac:grpSpMkLst>
            <pc:docMk/>
            <pc:sldMk cId="4269612195" sldId="2076139024"/>
            <ac:grpSpMk id="8" creationId="{EFF1382F-920B-492F-9FFB-36263B622B43}"/>
          </ac:grpSpMkLst>
        </pc:grpChg>
        <pc:grpChg chg="mod">
          <ac:chgData name="Cyrus Christian" userId="623ada80-6029-4ab1-9a48-49a7bb21c746" providerId="ADAL" clId="{A96728BB-C7FD-4032-946F-BAF7ADDA859E}" dt="2021-07-22T22:39:34.762" v="83"/>
          <ac:grpSpMkLst>
            <pc:docMk/>
            <pc:sldMk cId="4269612195" sldId="2076139024"/>
            <ac:grpSpMk id="10" creationId="{79A0DF66-FF74-476E-A85D-564B5E98985A}"/>
          </ac:grpSpMkLst>
        </pc:grpChg>
        <pc:grpChg chg="mod">
          <ac:chgData name="Cyrus Christian" userId="623ada80-6029-4ab1-9a48-49a7bb21c746" providerId="ADAL" clId="{A96728BB-C7FD-4032-946F-BAF7ADDA859E}" dt="2021-07-22T22:39:34.762" v="83"/>
          <ac:grpSpMkLst>
            <pc:docMk/>
            <pc:sldMk cId="4269612195" sldId="2076139024"/>
            <ac:grpSpMk id="11" creationId="{871053E4-22C3-421F-B28A-1060633C2C3B}"/>
          </ac:grpSpMkLst>
        </pc:grpChg>
        <pc:grpChg chg="mod">
          <ac:chgData name="Cyrus Christian" userId="623ada80-6029-4ab1-9a48-49a7bb21c746" providerId="ADAL" clId="{A96728BB-C7FD-4032-946F-BAF7ADDA859E}" dt="2021-07-22T22:39:34.762" v="83"/>
          <ac:grpSpMkLst>
            <pc:docMk/>
            <pc:sldMk cId="4269612195" sldId="2076139024"/>
            <ac:grpSpMk id="12" creationId="{16310FD1-D74D-4676-A149-F0E4BA95042B}"/>
          </ac:grpSpMkLst>
        </pc:grpChg>
        <pc:grpChg chg="mod">
          <ac:chgData name="Cyrus Christian" userId="623ada80-6029-4ab1-9a48-49a7bb21c746" providerId="ADAL" clId="{A96728BB-C7FD-4032-946F-BAF7ADDA859E}" dt="2021-07-22T22:39:34.762" v="83"/>
          <ac:grpSpMkLst>
            <pc:docMk/>
            <pc:sldMk cId="4269612195" sldId="2076139024"/>
            <ac:grpSpMk id="13" creationId="{717717BA-C7A1-401E-8C2B-74B0FBE6A43F}"/>
          </ac:grpSpMkLst>
        </pc:grpChg>
        <pc:grpChg chg="mod">
          <ac:chgData name="Cyrus Christian" userId="623ada80-6029-4ab1-9a48-49a7bb21c746" providerId="ADAL" clId="{A96728BB-C7FD-4032-946F-BAF7ADDA859E}" dt="2021-07-22T22:39:34.762" v="83"/>
          <ac:grpSpMkLst>
            <pc:docMk/>
            <pc:sldMk cId="4269612195" sldId="2076139024"/>
            <ac:grpSpMk id="20" creationId="{FDC32625-3192-4F79-ACD4-E9DF6507E3F5}"/>
          </ac:grpSpMkLst>
        </pc:grpChg>
        <pc:picChg chg="mod">
          <ac:chgData name="Cyrus Christian" userId="623ada80-6029-4ab1-9a48-49a7bb21c746" providerId="ADAL" clId="{A96728BB-C7FD-4032-946F-BAF7ADDA859E}" dt="2021-07-22T22:39:34.762" v="83"/>
          <ac:picMkLst>
            <pc:docMk/>
            <pc:sldMk cId="4269612195" sldId="2076139024"/>
            <ac:picMk id="9" creationId="{CDC76676-9D7C-49A6-9155-DB3B59AFD082}"/>
          </ac:picMkLst>
        </pc:picChg>
        <pc:picChg chg="mod">
          <ac:chgData name="Cyrus Christian" userId="623ada80-6029-4ab1-9a48-49a7bb21c746" providerId="ADAL" clId="{A96728BB-C7FD-4032-946F-BAF7ADDA859E}" dt="2021-07-22T22:39:34.762" v="83"/>
          <ac:picMkLst>
            <pc:docMk/>
            <pc:sldMk cId="4269612195" sldId="2076139024"/>
            <ac:picMk id="14" creationId="{FC7AC4C8-D35A-498D-9F8D-D1A408B98935}"/>
          </ac:picMkLst>
        </pc:picChg>
        <pc:picChg chg="mod">
          <ac:chgData name="Cyrus Christian" userId="623ada80-6029-4ab1-9a48-49a7bb21c746" providerId="ADAL" clId="{A96728BB-C7FD-4032-946F-BAF7ADDA859E}" dt="2021-07-22T22:39:34.762" v="83"/>
          <ac:picMkLst>
            <pc:docMk/>
            <pc:sldMk cId="4269612195" sldId="2076139024"/>
            <ac:picMk id="16" creationId="{EEE89973-9D8F-4D50-A91C-76C7966E1248}"/>
          </ac:picMkLst>
        </pc:picChg>
        <pc:picChg chg="mod">
          <ac:chgData name="Cyrus Christian" userId="623ada80-6029-4ab1-9a48-49a7bb21c746" providerId="ADAL" clId="{A96728BB-C7FD-4032-946F-BAF7ADDA859E}" dt="2021-07-22T22:39:34.762" v="83"/>
          <ac:picMkLst>
            <pc:docMk/>
            <pc:sldMk cId="4269612195" sldId="2076139024"/>
            <ac:picMk id="18" creationId="{3FC60B8C-BD47-48C0-BBA5-EE3F1FE21322}"/>
          </ac:picMkLst>
        </pc:picChg>
      </pc:sldChg>
      <pc:sldChg chg="addSp modSp del mod">
        <pc:chgData name="Cyrus Christian" userId="623ada80-6029-4ab1-9a48-49a7bb21c746" providerId="ADAL" clId="{A96728BB-C7FD-4032-946F-BAF7ADDA859E}" dt="2021-07-23T23:13:24.630" v="1251" actId="47"/>
        <pc:sldMkLst>
          <pc:docMk/>
          <pc:sldMk cId="3599379069" sldId="2076139025"/>
        </pc:sldMkLst>
        <pc:spChg chg="add">
          <ac:chgData name="Cyrus Christian" userId="623ada80-6029-4ab1-9a48-49a7bb21c746" providerId="ADAL" clId="{A96728BB-C7FD-4032-946F-BAF7ADDA859E}" dt="2021-07-22T17:27:54.555" v="65" actId="22"/>
          <ac:spMkLst>
            <pc:docMk/>
            <pc:sldMk cId="3599379069" sldId="2076139025"/>
            <ac:spMk id="2" creationId="{BC2FC5A0-375C-467E-874E-42605ADEFA72}"/>
          </ac:spMkLst>
        </pc:spChg>
        <pc:spChg chg="mod">
          <ac:chgData name="Cyrus Christian" userId="623ada80-6029-4ab1-9a48-49a7bb21c746" providerId="ADAL" clId="{A96728BB-C7FD-4032-946F-BAF7ADDA859E}" dt="2021-07-23T21:40:55.101" v="1247" actId="1076"/>
          <ac:spMkLst>
            <pc:docMk/>
            <pc:sldMk cId="3599379069" sldId="2076139025"/>
            <ac:spMk id="30" creationId="{0DA05CB6-2E8E-4321-9244-B2DA6365FA86}"/>
          </ac:spMkLst>
        </pc:spChg>
      </pc:sldChg>
      <pc:sldChg chg="del">
        <pc:chgData name="Cyrus Christian" userId="623ada80-6029-4ab1-9a48-49a7bb21c746" providerId="ADAL" clId="{A96728BB-C7FD-4032-946F-BAF7ADDA859E}" dt="2021-07-23T21:36:34.884" v="1172" actId="2696"/>
        <pc:sldMkLst>
          <pc:docMk/>
          <pc:sldMk cId="932716628" sldId="2076139026"/>
        </pc:sldMkLst>
      </pc:sldChg>
      <pc:sldChg chg="addSp delSp modSp mod modAnim">
        <pc:chgData name="Cyrus Christian" userId="623ada80-6029-4ab1-9a48-49a7bb21c746" providerId="ADAL" clId="{A96728BB-C7FD-4032-946F-BAF7ADDA859E}" dt="2021-08-04T19:57:08.605" v="2348" actId="313"/>
        <pc:sldMkLst>
          <pc:docMk/>
          <pc:sldMk cId="2356742780" sldId="2076139027"/>
        </pc:sldMkLst>
        <pc:spChg chg="mod">
          <ac:chgData name="Cyrus Christian" userId="623ada80-6029-4ab1-9a48-49a7bb21c746" providerId="ADAL" clId="{A96728BB-C7FD-4032-946F-BAF7ADDA859E}" dt="2021-07-23T21:40:39.565" v="1245" actId="1076"/>
          <ac:spMkLst>
            <pc:docMk/>
            <pc:sldMk cId="2356742780" sldId="2076139027"/>
            <ac:spMk id="2" creationId="{87457218-15FE-4309-89CA-8DD73B4EB768}"/>
          </ac:spMkLst>
        </pc:spChg>
        <pc:spChg chg="del">
          <ac:chgData name="Cyrus Christian" userId="623ada80-6029-4ab1-9a48-49a7bb21c746" providerId="ADAL" clId="{A96728BB-C7FD-4032-946F-BAF7ADDA859E}" dt="2021-07-23T21:37:33.727" v="1174" actId="478"/>
          <ac:spMkLst>
            <pc:docMk/>
            <pc:sldMk cId="2356742780" sldId="2076139027"/>
            <ac:spMk id="5" creationId="{3DD93AFC-420B-489E-B7DA-C263CC5A5E9C}"/>
          </ac:spMkLst>
        </pc:spChg>
        <pc:spChg chg="mod">
          <ac:chgData name="Cyrus Christian" userId="623ada80-6029-4ab1-9a48-49a7bb21c746" providerId="ADAL" clId="{A96728BB-C7FD-4032-946F-BAF7ADDA859E}" dt="2021-08-04T19:57:08.605" v="2348" actId="313"/>
          <ac:spMkLst>
            <pc:docMk/>
            <pc:sldMk cId="2356742780" sldId="2076139027"/>
            <ac:spMk id="7" creationId="{51A8DDAA-71AD-45B6-8F47-35B7BCAB68AD}"/>
          </ac:spMkLst>
        </pc:spChg>
        <pc:picChg chg="del">
          <ac:chgData name="Cyrus Christian" userId="623ada80-6029-4ab1-9a48-49a7bb21c746" providerId="ADAL" clId="{A96728BB-C7FD-4032-946F-BAF7ADDA859E}" dt="2021-07-23T21:36:38.413" v="1173" actId="478"/>
          <ac:picMkLst>
            <pc:docMk/>
            <pc:sldMk cId="2356742780" sldId="2076139027"/>
            <ac:picMk id="3" creationId="{CCFD141F-F3B0-4C74-BDA6-FD5CF772F931}"/>
          </ac:picMkLst>
        </pc:picChg>
        <pc:picChg chg="add mod">
          <ac:chgData name="Cyrus Christian" userId="623ada80-6029-4ab1-9a48-49a7bb21c746" providerId="ADAL" clId="{A96728BB-C7FD-4032-946F-BAF7ADDA859E}" dt="2021-07-23T21:38:33.117" v="1182" actId="1076"/>
          <ac:picMkLst>
            <pc:docMk/>
            <pc:sldMk cId="2356742780" sldId="2076139027"/>
            <ac:picMk id="4" creationId="{A06CBF2A-7E87-4877-B267-59EEC2B254AA}"/>
          </ac:picMkLst>
        </pc:picChg>
      </pc:sldChg>
      <pc:sldChg chg="modSp mod">
        <pc:chgData name="Cyrus Christian" userId="623ada80-6029-4ab1-9a48-49a7bb21c746" providerId="ADAL" clId="{A96728BB-C7FD-4032-946F-BAF7ADDA859E}" dt="2021-07-26T16:33:17.866" v="1317" actId="1076"/>
        <pc:sldMkLst>
          <pc:docMk/>
          <pc:sldMk cId="704487877" sldId="2076139028"/>
        </pc:sldMkLst>
        <pc:spChg chg="mod">
          <ac:chgData name="Cyrus Christian" userId="623ada80-6029-4ab1-9a48-49a7bb21c746" providerId="ADAL" clId="{A96728BB-C7FD-4032-946F-BAF7ADDA859E}" dt="2021-07-26T16:33:17.866" v="1317" actId="1076"/>
          <ac:spMkLst>
            <pc:docMk/>
            <pc:sldMk cId="704487877" sldId="2076139028"/>
            <ac:spMk id="2" creationId="{87457218-15FE-4309-89CA-8DD73B4EB768}"/>
          </ac:spMkLst>
        </pc:spChg>
        <pc:picChg chg="mod">
          <ac:chgData name="Cyrus Christian" userId="623ada80-6029-4ab1-9a48-49a7bb21c746" providerId="ADAL" clId="{A96728BB-C7FD-4032-946F-BAF7ADDA859E}" dt="2021-07-23T21:40:25.932" v="1242" actId="14100"/>
          <ac:picMkLst>
            <pc:docMk/>
            <pc:sldMk cId="704487877" sldId="2076139028"/>
            <ac:picMk id="4" creationId="{1C8BBF19-05EF-4871-8351-EF5DFD69F502}"/>
          </ac:picMkLst>
        </pc:picChg>
      </pc:sldChg>
      <pc:sldChg chg="modSp del mod">
        <pc:chgData name="Cyrus Christian" userId="623ada80-6029-4ab1-9a48-49a7bb21c746" providerId="ADAL" clId="{A96728BB-C7FD-4032-946F-BAF7ADDA859E}" dt="2021-07-23T23:13:42.410" v="1252" actId="47"/>
        <pc:sldMkLst>
          <pc:docMk/>
          <pc:sldMk cId="2135008020" sldId="2076139029"/>
        </pc:sldMkLst>
        <pc:spChg chg="mod">
          <ac:chgData name="Cyrus Christian" userId="623ada80-6029-4ab1-9a48-49a7bb21c746" providerId="ADAL" clId="{A96728BB-C7FD-4032-946F-BAF7ADDA859E}" dt="2021-07-23T21:41:11.640" v="1248" actId="1076"/>
          <ac:spMkLst>
            <pc:docMk/>
            <pc:sldMk cId="2135008020" sldId="2076139029"/>
            <ac:spMk id="30" creationId="{0DA05CB6-2E8E-4321-9244-B2DA6365FA86}"/>
          </ac:spMkLst>
        </pc:spChg>
      </pc:sldChg>
      <pc:sldChg chg="addSp delSp modSp del mod delAnim modAnim">
        <pc:chgData name="Cyrus Christian" userId="623ada80-6029-4ab1-9a48-49a7bb21c746" providerId="ADAL" clId="{A96728BB-C7FD-4032-946F-BAF7ADDA859E}" dt="2021-07-27T14:57:06.355" v="1816" actId="2696"/>
        <pc:sldMkLst>
          <pc:docMk/>
          <pc:sldMk cId="972461608" sldId="2076139030"/>
        </pc:sldMkLst>
        <pc:spChg chg="mod">
          <ac:chgData name="Cyrus Christian" userId="623ada80-6029-4ab1-9a48-49a7bb21c746" providerId="ADAL" clId="{A96728BB-C7FD-4032-946F-BAF7ADDA859E}" dt="2021-07-26T16:34:31.857" v="1386" actId="1076"/>
          <ac:spMkLst>
            <pc:docMk/>
            <pc:sldMk cId="972461608" sldId="2076139030"/>
            <ac:spMk id="30" creationId="{0DA05CB6-2E8E-4321-9244-B2DA6365FA86}"/>
          </ac:spMkLst>
        </pc:spChg>
        <pc:spChg chg="del mod">
          <ac:chgData name="Cyrus Christian" userId="623ada80-6029-4ab1-9a48-49a7bb21c746" providerId="ADAL" clId="{A96728BB-C7FD-4032-946F-BAF7ADDA859E}" dt="2021-07-26T15:22:27.886" v="1314" actId="478"/>
          <ac:spMkLst>
            <pc:docMk/>
            <pc:sldMk cId="972461608" sldId="2076139030"/>
            <ac:spMk id="32" creationId="{2C32D7EB-7590-4206-BD9F-DEEF0F87ED42}"/>
          </ac:spMkLst>
        </pc:spChg>
        <pc:spChg chg="del mod">
          <ac:chgData name="Cyrus Christian" userId="623ada80-6029-4ab1-9a48-49a7bb21c746" providerId="ADAL" clId="{A96728BB-C7FD-4032-946F-BAF7ADDA859E}" dt="2021-07-26T15:22:29.276" v="1315" actId="478"/>
          <ac:spMkLst>
            <pc:docMk/>
            <pc:sldMk cId="972461608" sldId="2076139030"/>
            <ac:spMk id="33" creationId="{CC760781-DA23-4B38-AEEA-2E0AEB25078F}"/>
          </ac:spMkLst>
        </pc:spChg>
        <pc:spChg chg="del">
          <ac:chgData name="Cyrus Christian" userId="623ada80-6029-4ab1-9a48-49a7bb21c746" providerId="ADAL" clId="{A96728BB-C7FD-4032-946F-BAF7ADDA859E}" dt="2021-07-23T21:41:38.989" v="1249" actId="478"/>
          <ac:spMkLst>
            <pc:docMk/>
            <pc:sldMk cId="972461608" sldId="2076139030"/>
            <ac:spMk id="42" creationId="{85297718-3420-4F95-9642-130F17CE1487}"/>
          </ac:spMkLst>
        </pc:spChg>
        <pc:spChg chg="del">
          <ac:chgData name="Cyrus Christian" userId="623ada80-6029-4ab1-9a48-49a7bb21c746" providerId="ADAL" clId="{A96728BB-C7FD-4032-946F-BAF7ADDA859E}" dt="2021-07-23T21:41:38.989" v="1249" actId="478"/>
          <ac:spMkLst>
            <pc:docMk/>
            <pc:sldMk cId="972461608" sldId="2076139030"/>
            <ac:spMk id="43" creationId="{6C241862-5958-4D6E-84B8-AE029D1CFCC2}"/>
          </ac:spMkLst>
        </pc:spChg>
        <pc:spChg chg="del">
          <ac:chgData name="Cyrus Christian" userId="623ada80-6029-4ab1-9a48-49a7bb21c746" providerId="ADAL" clId="{A96728BB-C7FD-4032-946F-BAF7ADDA859E}" dt="2021-07-26T15:22:22.726" v="1312" actId="478"/>
          <ac:spMkLst>
            <pc:docMk/>
            <pc:sldMk cId="972461608" sldId="2076139030"/>
            <ac:spMk id="57" creationId="{B82D431E-3114-4C10-A3B4-74C87D406293}"/>
          </ac:spMkLst>
        </pc:spChg>
        <pc:spChg chg="del">
          <ac:chgData name="Cyrus Christian" userId="623ada80-6029-4ab1-9a48-49a7bb21c746" providerId="ADAL" clId="{A96728BB-C7FD-4032-946F-BAF7ADDA859E}" dt="2021-07-26T15:22:21.046" v="1311" actId="478"/>
          <ac:spMkLst>
            <pc:docMk/>
            <pc:sldMk cId="972461608" sldId="2076139030"/>
            <ac:spMk id="58" creationId="{A3D9D0E6-3AFD-48F0-8A1A-04BAACE00D0B}"/>
          </ac:spMkLst>
        </pc:spChg>
        <pc:grpChg chg="del">
          <ac:chgData name="Cyrus Christian" userId="623ada80-6029-4ab1-9a48-49a7bb21c746" providerId="ADAL" clId="{A96728BB-C7FD-4032-946F-BAF7ADDA859E}" dt="2021-07-23T21:41:38.989" v="1249" actId="478"/>
          <ac:grpSpMkLst>
            <pc:docMk/>
            <pc:sldMk cId="972461608" sldId="2076139030"/>
            <ac:grpSpMk id="54" creationId="{93388968-99BD-429C-90C0-DDCDB232FC92}"/>
          </ac:grpSpMkLst>
        </pc:grpChg>
        <pc:picChg chg="add del mod">
          <ac:chgData name="Cyrus Christian" userId="623ada80-6029-4ab1-9a48-49a7bb21c746" providerId="ADAL" clId="{A96728BB-C7FD-4032-946F-BAF7ADDA859E}" dt="2021-07-26T15:22:32.996" v="1316" actId="478"/>
          <ac:picMkLst>
            <pc:docMk/>
            <pc:sldMk cId="972461608" sldId="2076139030"/>
            <ac:picMk id="2" creationId="{A81B138C-7F16-4405-A2B1-71647F5F4545}"/>
          </ac:picMkLst>
        </pc:picChg>
        <pc:picChg chg="del">
          <ac:chgData name="Cyrus Christian" userId="623ada80-6029-4ab1-9a48-49a7bb21c746" providerId="ADAL" clId="{A96728BB-C7FD-4032-946F-BAF7ADDA859E}" dt="2021-07-23T21:41:38.989" v="1249" actId="478"/>
          <ac:picMkLst>
            <pc:docMk/>
            <pc:sldMk cId="972461608" sldId="2076139030"/>
            <ac:picMk id="3" creationId="{AAEE3451-E190-451D-BF08-1B39CE59EDA0}"/>
          </ac:picMkLst>
        </pc:picChg>
        <pc:picChg chg="add mod">
          <ac:chgData name="Cyrus Christian" userId="623ada80-6029-4ab1-9a48-49a7bb21c746" providerId="ADAL" clId="{A96728BB-C7FD-4032-946F-BAF7ADDA859E}" dt="2021-07-26T16:50:30.662" v="1403" actId="1076"/>
          <ac:picMkLst>
            <pc:docMk/>
            <pc:sldMk cId="972461608" sldId="2076139030"/>
            <ac:picMk id="4" creationId="{5EB9DD2D-C854-405A-8B83-E619566807FF}"/>
          </ac:picMkLst>
        </pc:picChg>
      </pc:sldChg>
      <pc:sldChg chg="modSp mod">
        <pc:chgData name="Cyrus Christian" userId="623ada80-6029-4ab1-9a48-49a7bb21c746" providerId="ADAL" clId="{A96728BB-C7FD-4032-946F-BAF7ADDA859E}" dt="2021-07-26T16:35:02.853" v="1400" actId="1076"/>
        <pc:sldMkLst>
          <pc:docMk/>
          <pc:sldMk cId="2123556154" sldId="2076139031"/>
        </pc:sldMkLst>
        <pc:spChg chg="mod">
          <ac:chgData name="Cyrus Christian" userId="623ada80-6029-4ab1-9a48-49a7bb21c746" providerId="ADAL" clId="{A96728BB-C7FD-4032-946F-BAF7ADDA859E}" dt="2021-07-26T16:35:02.853" v="1400" actId="1076"/>
          <ac:spMkLst>
            <pc:docMk/>
            <pc:sldMk cId="2123556154" sldId="2076139031"/>
            <ac:spMk id="30" creationId="{0DA05CB6-2E8E-4321-9244-B2DA6365FA86}"/>
          </ac:spMkLst>
        </pc:spChg>
        <pc:spChg chg="mod">
          <ac:chgData name="Cyrus Christian" userId="623ada80-6029-4ab1-9a48-49a7bb21c746" providerId="ADAL" clId="{A96728BB-C7FD-4032-946F-BAF7ADDA859E}" dt="2021-07-23T23:15:51.337" v="1309" actId="1076"/>
          <ac:spMkLst>
            <pc:docMk/>
            <pc:sldMk cId="2123556154" sldId="2076139031"/>
            <ac:spMk id="32" creationId="{2C32D7EB-7590-4206-BD9F-DEEF0F87ED42}"/>
          </ac:spMkLst>
        </pc:spChg>
      </pc:sldChg>
      <pc:sldChg chg="modSp del mod ord">
        <pc:chgData name="Cyrus Christian" userId="623ada80-6029-4ab1-9a48-49a7bb21c746" providerId="ADAL" clId="{A96728BB-C7FD-4032-946F-BAF7ADDA859E}" dt="2021-08-04T18:29:47.916" v="2239" actId="47"/>
        <pc:sldMkLst>
          <pc:docMk/>
          <pc:sldMk cId="2473215680" sldId="2076139032"/>
        </pc:sldMkLst>
        <pc:spChg chg="mod">
          <ac:chgData name="Cyrus Christian" userId="623ada80-6029-4ab1-9a48-49a7bb21c746" providerId="ADAL" clId="{A96728BB-C7FD-4032-946F-BAF7ADDA859E}" dt="2021-08-02T18:17:54.947" v="1999" actId="20577"/>
          <ac:spMkLst>
            <pc:docMk/>
            <pc:sldMk cId="2473215680" sldId="2076139032"/>
            <ac:spMk id="21" creationId="{222E3578-3FDA-486C-A5F7-0CCFFD1CC400}"/>
          </ac:spMkLst>
        </pc:spChg>
      </pc:sldChg>
      <pc:sldChg chg="addSp delSp modSp mod ord">
        <pc:chgData name="Cyrus Christian" userId="623ada80-6029-4ab1-9a48-49a7bb21c746" providerId="ADAL" clId="{A96728BB-C7FD-4032-946F-BAF7ADDA859E}" dt="2021-07-26T16:59:50.454" v="1537" actId="20577"/>
        <pc:sldMkLst>
          <pc:docMk/>
          <pc:sldMk cId="3775040473" sldId="2076139033"/>
        </pc:sldMkLst>
        <pc:spChg chg="del">
          <ac:chgData name="Cyrus Christian" userId="623ada80-6029-4ab1-9a48-49a7bb21c746" providerId="ADAL" clId="{A96728BB-C7FD-4032-946F-BAF7ADDA859E}" dt="2021-07-26T16:58:56.308" v="1410" actId="478"/>
          <ac:spMkLst>
            <pc:docMk/>
            <pc:sldMk cId="3775040473" sldId="2076139033"/>
            <ac:spMk id="3" creationId="{DA92E966-29A7-45BB-9CD1-1B34A58ADB0E}"/>
          </ac:spMkLst>
        </pc:spChg>
        <pc:spChg chg="del">
          <ac:chgData name="Cyrus Christian" userId="623ada80-6029-4ab1-9a48-49a7bb21c746" providerId="ADAL" clId="{A96728BB-C7FD-4032-946F-BAF7ADDA859E}" dt="2021-07-26T16:58:57.485" v="1411" actId="478"/>
          <ac:spMkLst>
            <pc:docMk/>
            <pc:sldMk cId="3775040473" sldId="2076139033"/>
            <ac:spMk id="4" creationId="{7B4A382E-3629-4632-9243-3774A386AA8D}"/>
          </ac:spMkLst>
        </pc:spChg>
        <pc:spChg chg="mod">
          <ac:chgData name="Cyrus Christian" userId="623ada80-6029-4ab1-9a48-49a7bb21c746" providerId="ADAL" clId="{A96728BB-C7FD-4032-946F-BAF7ADDA859E}" dt="2021-07-26T16:59:50.454" v="1537" actId="20577"/>
          <ac:spMkLst>
            <pc:docMk/>
            <pc:sldMk cId="3775040473" sldId="2076139033"/>
            <ac:spMk id="32" creationId="{2C32D7EB-7590-4206-BD9F-DEEF0F87ED42}"/>
          </ac:spMkLst>
        </pc:spChg>
        <pc:picChg chg="del">
          <ac:chgData name="Cyrus Christian" userId="623ada80-6029-4ab1-9a48-49a7bb21c746" providerId="ADAL" clId="{A96728BB-C7FD-4032-946F-BAF7ADDA859E}" dt="2021-07-26T16:58:52.543" v="1409" actId="478"/>
          <ac:picMkLst>
            <pc:docMk/>
            <pc:sldMk cId="3775040473" sldId="2076139033"/>
            <ac:picMk id="2" creationId="{E2709255-0E88-41D5-ADD9-47A67288D683}"/>
          </ac:picMkLst>
        </pc:picChg>
        <pc:picChg chg="add mod">
          <ac:chgData name="Cyrus Christian" userId="623ada80-6029-4ab1-9a48-49a7bb21c746" providerId="ADAL" clId="{A96728BB-C7FD-4032-946F-BAF7ADDA859E}" dt="2021-07-26T16:59:06.735" v="1416" actId="1076"/>
          <ac:picMkLst>
            <pc:docMk/>
            <pc:sldMk cId="3775040473" sldId="2076139033"/>
            <ac:picMk id="6" creationId="{5BA0EFDA-1052-4E2E-8667-1E0EE15B3DDD}"/>
          </ac:picMkLst>
        </pc:picChg>
      </pc:sldChg>
      <pc:sldChg chg="addSp delSp modSp del mod ord">
        <pc:chgData name="Cyrus Christian" userId="623ada80-6029-4ab1-9a48-49a7bb21c746" providerId="ADAL" clId="{A96728BB-C7FD-4032-946F-BAF7ADDA859E}" dt="2021-08-04T22:26:55.640" v="2349" actId="2696"/>
        <pc:sldMkLst>
          <pc:docMk/>
          <pc:sldMk cId="2856611514" sldId="2076139034"/>
        </pc:sldMkLst>
        <pc:spChg chg="add del mod">
          <ac:chgData name="Cyrus Christian" userId="623ada80-6029-4ab1-9a48-49a7bb21c746" providerId="ADAL" clId="{A96728BB-C7FD-4032-946F-BAF7ADDA859E}" dt="2021-07-26T17:45:29.682" v="1681"/>
          <ac:spMkLst>
            <pc:docMk/>
            <pc:sldMk cId="2856611514" sldId="2076139034"/>
            <ac:spMk id="6" creationId="{AD63C992-4CB2-43BD-B084-BD612A36D19B}"/>
          </ac:spMkLst>
        </pc:spChg>
        <pc:spChg chg="mod">
          <ac:chgData name="Cyrus Christian" userId="623ada80-6029-4ab1-9a48-49a7bb21c746" providerId="ADAL" clId="{A96728BB-C7FD-4032-946F-BAF7ADDA859E}" dt="2021-07-26T17:45:44.022" v="1698" actId="20577"/>
          <ac:spMkLst>
            <pc:docMk/>
            <pc:sldMk cId="2856611514" sldId="2076139034"/>
            <ac:spMk id="30" creationId="{0DA05CB6-2E8E-4321-9244-B2DA6365FA86}"/>
          </ac:spMkLst>
        </pc:spChg>
        <pc:picChg chg="add del mod">
          <ac:chgData name="Cyrus Christian" userId="623ada80-6029-4ab1-9a48-49a7bb21c746" providerId="ADAL" clId="{A96728BB-C7FD-4032-946F-BAF7ADDA859E}" dt="2021-07-26T17:43:53.378" v="1558" actId="478"/>
          <ac:picMkLst>
            <pc:docMk/>
            <pc:sldMk cId="2856611514" sldId="2076139034"/>
            <ac:picMk id="3" creationId="{91FD88D8-0E86-4B35-B95A-707D861B91E6}"/>
          </ac:picMkLst>
        </pc:picChg>
        <pc:picChg chg="add mod">
          <ac:chgData name="Cyrus Christian" userId="623ada80-6029-4ab1-9a48-49a7bb21c746" providerId="ADAL" clId="{A96728BB-C7FD-4032-946F-BAF7ADDA859E}" dt="2021-07-26T17:45:33.705" v="1682" actId="1076"/>
          <ac:picMkLst>
            <pc:docMk/>
            <pc:sldMk cId="2856611514" sldId="2076139034"/>
            <ac:picMk id="5" creationId="{7958E5B2-9EA4-434B-B7F6-E5EC15F1EFC4}"/>
          </ac:picMkLst>
        </pc:picChg>
      </pc:sldChg>
      <pc:sldChg chg="addSp delSp modSp add del mod">
        <pc:chgData name="Cyrus Christian" userId="623ada80-6029-4ab1-9a48-49a7bb21c746" providerId="ADAL" clId="{A96728BB-C7FD-4032-946F-BAF7ADDA859E}" dt="2021-07-27T14:51:54.859" v="1809" actId="313"/>
        <pc:sldMkLst>
          <pc:docMk/>
          <pc:sldMk cId="4294454038" sldId="2076139035"/>
        </pc:sldMkLst>
        <pc:spChg chg="mod">
          <ac:chgData name="Cyrus Christian" userId="623ada80-6029-4ab1-9a48-49a7bb21c746" providerId="ADAL" clId="{A96728BB-C7FD-4032-946F-BAF7ADDA859E}" dt="2021-07-26T19:31:34.819" v="1716" actId="20577"/>
          <ac:spMkLst>
            <pc:docMk/>
            <pc:sldMk cId="4294454038" sldId="2076139035"/>
            <ac:spMk id="2" creationId="{30CEACD2-A6FA-4D3B-8F0D-3F6B7822A939}"/>
          </ac:spMkLst>
        </pc:spChg>
        <pc:spChg chg="mod">
          <ac:chgData name="Cyrus Christian" userId="623ada80-6029-4ab1-9a48-49a7bb21c746" providerId="ADAL" clId="{A96728BB-C7FD-4032-946F-BAF7ADDA859E}" dt="2021-07-27T14:51:54.859" v="1809" actId="313"/>
          <ac:spMkLst>
            <pc:docMk/>
            <pc:sldMk cId="4294454038" sldId="2076139035"/>
            <ac:spMk id="3" creationId="{D69BA952-CC73-4B8C-B540-8BCD329D199C}"/>
          </ac:spMkLst>
        </pc:spChg>
        <pc:spChg chg="del">
          <ac:chgData name="Cyrus Christian" userId="623ada80-6029-4ab1-9a48-49a7bb21c746" providerId="ADAL" clId="{A96728BB-C7FD-4032-946F-BAF7ADDA859E}" dt="2021-07-26T19:29:13.164" v="1703" actId="478"/>
          <ac:spMkLst>
            <pc:docMk/>
            <pc:sldMk cId="4294454038" sldId="2076139035"/>
            <ac:spMk id="4" creationId="{887C9E4F-3CF6-4591-B28A-102040590670}"/>
          </ac:spMkLst>
        </pc:spChg>
        <pc:spChg chg="del">
          <ac:chgData name="Cyrus Christian" userId="623ada80-6029-4ab1-9a48-49a7bb21c746" providerId="ADAL" clId="{A96728BB-C7FD-4032-946F-BAF7ADDA859E}" dt="2021-07-26T19:29:15.154" v="1704" actId="478"/>
          <ac:spMkLst>
            <pc:docMk/>
            <pc:sldMk cId="4294454038" sldId="2076139035"/>
            <ac:spMk id="6" creationId="{36590ABF-6D45-47E4-8335-B75432939CA3}"/>
          </ac:spMkLst>
        </pc:spChg>
        <pc:spChg chg="del">
          <ac:chgData name="Cyrus Christian" userId="623ada80-6029-4ab1-9a48-49a7bb21c746" providerId="ADAL" clId="{A96728BB-C7FD-4032-946F-BAF7ADDA859E}" dt="2021-07-26T19:29:12.403" v="1702" actId="478"/>
          <ac:spMkLst>
            <pc:docMk/>
            <pc:sldMk cId="4294454038" sldId="2076139035"/>
            <ac:spMk id="7" creationId="{52D8FD62-2E81-4169-A626-1D71060067B0}"/>
          </ac:spMkLst>
        </pc:spChg>
        <pc:picChg chg="del">
          <ac:chgData name="Cyrus Christian" userId="623ada80-6029-4ab1-9a48-49a7bb21c746" providerId="ADAL" clId="{A96728BB-C7FD-4032-946F-BAF7ADDA859E}" dt="2021-07-26T19:29:08.538" v="1701" actId="478"/>
          <ac:picMkLst>
            <pc:docMk/>
            <pc:sldMk cId="4294454038" sldId="2076139035"/>
            <ac:picMk id="5" creationId="{D9D45807-006E-43A7-9B4A-D82BDF16D999}"/>
          </ac:picMkLst>
        </pc:picChg>
        <pc:picChg chg="add del mod">
          <ac:chgData name="Cyrus Christian" userId="623ada80-6029-4ab1-9a48-49a7bb21c746" providerId="ADAL" clId="{A96728BB-C7FD-4032-946F-BAF7ADDA859E}" dt="2021-07-26T19:31:14.881" v="1710" actId="478"/>
          <ac:picMkLst>
            <pc:docMk/>
            <pc:sldMk cId="4294454038" sldId="2076139035"/>
            <ac:picMk id="9" creationId="{3731CBCC-B06D-4D17-8BF4-C0D290D1400F}"/>
          </ac:picMkLst>
        </pc:picChg>
        <pc:picChg chg="add mod">
          <ac:chgData name="Cyrus Christian" userId="623ada80-6029-4ab1-9a48-49a7bb21c746" providerId="ADAL" clId="{A96728BB-C7FD-4032-946F-BAF7ADDA859E}" dt="2021-07-26T19:31:22.418" v="1715" actId="1076"/>
          <ac:picMkLst>
            <pc:docMk/>
            <pc:sldMk cId="4294454038" sldId="2076139035"/>
            <ac:picMk id="11" creationId="{4FB7D78D-E663-426E-82C0-252844E4F0D9}"/>
          </ac:picMkLst>
        </pc:picChg>
      </pc:sldChg>
      <pc:sldChg chg="addSp delSp modSp mod modAnim">
        <pc:chgData name="Cyrus Christian" userId="623ada80-6029-4ab1-9a48-49a7bb21c746" providerId="ADAL" clId="{A96728BB-C7FD-4032-946F-BAF7ADDA859E}" dt="2021-08-04T22:28:08.723" v="2426" actId="20577"/>
        <pc:sldMkLst>
          <pc:docMk/>
          <pc:sldMk cId="4022283057" sldId="2076139036"/>
        </pc:sldMkLst>
        <pc:spChg chg="del">
          <ac:chgData name="Cyrus Christian" userId="623ada80-6029-4ab1-9a48-49a7bb21c746" providerId="ADAL" clId="{A96728BB-C7FD-4032-946F-BAF7ADDA859E}" dt="2021-07-27T14:56:47.939" v="1814" actId="478"/>
          <ac:spMkLst>
            <pc:docMk/>
            <pc:sldMk cId="4022283057" sldId="2076139036"/>
            <ac:spMk id="2" creationId="{30CEACD2-A6FA-4D3B-8F0D-3F6B7822A939}"/>
          </ac:spMkLst>
        </pc:spChg>
        <pc:spChg chg="del">
          <ac:chgData name="Cyrus Christian" userId="623ada80-6029-4ab1-9a48-49a7bb21c746" providerId="ADAL" clId="{A96728BB-C7FD-4032-946F-BAF7ADDA859E}" dt="2021-07-27T14:56:15.516" v="1810" actId="478"/>
          <ac:spMkLst>
            <pc:docMk/>
            <pc:sldMk cId="4022283057" sldId="2076139036"/>
            <ac:spMk id="3" creationId="{D69BA952-CC73-4B8C-B540-8BCD329D199C}"/>
          </ac:spMkLst>
        </pc:spChg>
        <pc:spChg chg="del">
          <ac:chgData name="Cyrus Christian" userId="623ada80-6029-4ab1-9a48-49a7bb21c746" providerId="ADAL" clId="{A96728BB-C7FD-4032-946F-BAF7ADDA859E}" dt="2021-07-27T14:56:20.840" v="1812" actId="478"/>
          <ac:spMkLst>
            <pc:docMk/>
            <pc:sldMk cId="4022283057" sldId="2076139036"/>
            <ac:spMk id="4" creationId="{CC3254D7-A132-49CC-9223-5428BF99E773}"/>
          </ac:spMkLst>
        </pc:spChg>
        <pc:spChg chg="add mod">
          <ac:chgData name="Cyrus Christian" userId="623ada80-6029-4ab1-9a48-49a7bb21c746" providerId="ADAL" clId="{A96728BB-C7FD-4032-946F-BAF7ADDA859E}" dt="2021-07-27T14:59:44.793" v="1828" actId="1076"/>
          <ac:spMkLst>
            <pc:docMk/>
            <pc:sldMk cId="4022283057" sldId="2076139036"/>
            <ac:spMk id="8" creationId="{B5FB9E34-7D98-4D81-A5B8-768831FB6321}"/>
          </ac:spMkLst>
        </pc:spChg>
        <pc:spChg chg="add mod">
          <ac:chgData name="Cyrus Christian" userId="623ada80-6029-4ab1-9a48-49a7bb21c746" providerId="ADAL" clId="{A96728BB-C7FD-4032-946F-BAF7ADDA859E}" dt="2021-08-04T22:28:08.723" v="2426" actId="20577"/>
          <ac:spMkLst>
            <pc:docMk/>
            <pc:sldMk cId="4022283057" sldId="2076139036"/>
            <ac:spMk id="9" creationId="{28AA09E9-C125-48D3-AB29-89267C204A98}"/>
          </ac:spMkLst>
        </pc:spChg>
        <pc:picChg chg="del">
          <ac:chgData name="Cyrus Christian" userId="623ada80-6029-4ab1-9a48-49a7bb21c746" providerId="ADAL" clId="{A96728BB-C7FD-4032-946F-BAF7ADDA859E}" dt="2021-07-27T14:56:18.930" v="1811" actId="478"/>
          <ac:picMkLst>
            <pc:docMk/>
            <pc:sldMk cId="4022283057" sldId="2076139036"/>
            <ac:picMk id="5" creationId="{7320ACD5-CA3A-4FF9-B940-6C83A07C8986}"/>
          </ac:picMkLst>
        </pc:picChg>
        <pc:picChg chg="add mod">
          <ac:chgData name="Cyrus Christian" userId="623ada80-6029-4ab1-9a48-49a7bb21c746" providerId="ADAL" clId="{A96728BB-C7FD-4032-946F-BAF7ADDA859E}" dt="2021-07-27T14:59:01.350" v="1819" actId="1076"/>
          <ac:picMkLst>
            <pc:docMk/>
            <pc:sldMk cId="4022283057" sldId="2076139036"/>
            <ac:picMk id="6" creationId="{AB445134-0A4F-42A5-8F88-F9D25764D47D}"/>
          </ac:picMkLst>
        </pc:picChg>
      </pc:sldChg>
      <pc:sldChg chg="del">
        <pc:chgData name="Cyrus Christian" userId="623ada80-6029-4ab1-9a48-49a7bb21c746" providerId="ADAL" clId="{A96728BB-C7FD-4032-946F-BAF7ADDA859E}" dt="2021-07-27T14:59:52.636" v="1829" actId="2696"/>
        <pc:sldMkLst>
          <pc:docMk/>
          <pc:sldMk cId="416900856" sldId="2076139037"/>
        </pc:sldMkLst>
      </pc:sldChg>
      <pc:sldChg chg="addSp delSp modSp mod">
        <pc:chgData name="Cyrus Christian" userId="623ada80-6029-4ab1-9a48-49a7bb21c746" providerId="ADAL" clId="{A96728BB-C7FD-4032-946F-BAF7ADDA859E}" dt="2021-08-04T22:34:02.980" v="2621" actId="1076"/>
        <pc:sldMkLst>
          <pc:docMk/>
          <pc:sldMk cId="1158535438" sldId="2076139038"/>
        </pc:sldMkLst>
        <pc:spChg chg="mod">
          <ac:chgData name="Cyrus Christian" userId="623ada80-6029-4ab1-9a48-49a7bb21c746" providerId="ADAL" clId="{A96728BB-C7FD-4032-946F-BAF7ADDA859E}" dt="2021-08-04T22:33:24.600" v="2617" actId="1076"/>
          <ac:spMkLst>
            <pc:docMk/>
            <pc:sldMk cId="1158535438" sldId="2076139038"/>
            <ac:spMk id="2" creationId="{30CEACD2-A6FA-4D3B-8F0D-3F6B7822A939}"/>
          </ac:spMkLst>
        </pc:spChg>
        <pc:spChg chg="del mod">
          <ac:chgData name="Cyrus Christian" userId="623ada80-6029-4ab1-9a48-49a7bb21c746" providerId="ADAL" clId="{A96728BB-C7FD-4032-946F-BAF7ADDA859E}" dt="2021-08-04T22:30:39.331" v="2439" actId="478"/>
          <ac:spMkLst>
            <pc:docMk/>
            <pc:sldMk cId="1158535438" sldId="2076139038"/>
            <ac:spMk id="3" creationId="{D69BA952-CC73-4B8C-B540-8BCD329D199C}"/>
          </ac:spMkLst>
        </pc:spChg>
        <pc:spChg chg="add mod">
          <ac:chgData name="Cyrus Christian" userId="623ada80-6029-4ab1-9a48-49a7bb21c746" providerId="ADAL" clId="{A96728BB-C7FD-4032-946F-BAF7ADDA859E}" dt="2021-08-04T22:33:51.888" v="2620"/>
          <ac:spMkLst>
            <pc:docMk/>
            <pc:sldMk cId="1158535438" sldId="2076139038"/>
            <ac:spMk id="10" creationId="{BBD0B215-31D2-4177-9348-981E1D547D7D}"/>
          </ac:spMkLst>
        </pc:spChg>
        <pc:picChg chg="del">
          <ac:chgData name="Cyrus Christian" userId="623ada80-6029-4ab1-9a48-49a7bb21c746" providerId="ADAL" clId="{A96728BB-C7FD-4032-946F-BAF7ADDA859E}" dt="2021-08-04T22:29:49.851" v="2427" actId="478"/>
          <ac:picMkLst>
            <pc:docMk/>
            <pc:sldMk cId="1158535438" sldId="2076139038"/>
            <ac:picMk id="4" creationId="{ACDD6AFA-FFE3-4C64-A662-8D4C5E65026E}"/>
          </ac:picMkLst>
        </pc:picChg>
        <pc:picChg chg="add mod">
          <ac:chgData name="Cyrus Christian" userId="623ada80-6029-4ab1-9a48-49a7bb21c746" providerId="ADAL" clId="{A96728BB-C7FD-4032-946F-BAF7ADDA859E}" dt="2021-08-04T22:34:02.980" v="2621" actId="1076"/>
          <ac:picMkLst>
            <pc:docMk/>
            <pc:sldMk cId="1158535438" sldId="2076139038"/>
            <ac:picMk id="6" creationId="{04D5C662-EDED-4E57-9432-4392C31E2456}"/>
          </ac:picMkLst>
        </pc:picChg>
        <pc:picChg chg="add del mod">
          <ac:chgData name="Cyrus Christian" userId="623ada80-6029-4ab1-9a48-49a7bb21c746" providerId="ADAL" clId="{A96728BB-C7FD-4032-946F-BAF7ADDA859E}" dt="2021-08-04T22:31:49.132" v="2446" actId="478"/>
          <ac:picMkLst>
            <pc:docMk/>
            <pc:sldMk cId="1158535438" sldId="2076139038"/>
            <ac:picMk id="8" creationId="{61406315-4875-4D45-83A5-9CB13B52DCED}"/>
          </ac:picMkLst>
        </pc:picChg>
      </pc:sldChg>
      <pc:sldChg chg="del">
        <pc:chgData name="Cyrus Christian" userId="623ada80-6029-4ab1-9a48-49a7bb21c746" providerId="ADAL" clId="{A96728BB-C7FD-4032-946F-BAF7ADDA859E}" dt="2021-08-04T22:33:31.453" v="2618" actId="2696"/>
        <pc:sldMkLst>
          <pc:docMk/>
          <pc:sldMk cId="1394220726" sldId="2076139039"/>
        </pc:sldMkLst>
      </pc:sldChg>
      <pc:sldChg chg="del">
        <pc:chgData name="Cyrus Christian" userId="623ada80-6029-4ab1-9a48-49a7bb21c746" providerId="ADAL" clId="{A96728BB-C7FD-4032-946F-BAF7ADDA859E}" dt="2021-08-04T22:34:06.792" v="2622" actId="2696"/>
        <pc:sldMkLst>
          <pc:docMk/>
          <pc:sldMk cId="4144841083" sldId="2076139040"/>
        </pc:sldMkLst>
      </pc:sldChg>
      <pc:sldChg chg="modSp del mod">
        <pc:chgData name="Cyrus Christian" userId="623ada80-6029-4ab1-9a48-49a7bb21c746" providerId="ADAL" clId="{A96728BB-C7FD-4032-946F-BAF7ADDA859E}" dt="2021-08-05T16:20:25.929" v="2700" actId="2696"/>
        <pc:sldMkLst>
          <pc:docMk/>
          <pc:sldMk cId="3622183843" sldId="2076139041"/>
        </pc:sldMkLst>
        <pc:spChg chg="mod">
          <ac:chgData name="Cyrus Christian" userId="623ada80-6029-4ab1-9a48-49a7bb21c746" providerId="ADAL" clId="{A96728BB-C7FD-4032-946F-BAF7ADDA859E}" dt="2021-08-04T23:13:27.454" v="2699" actId="255"/>
          <ac:spMkLst>
            <pc:docMk/>
            <pc:sldMk cId="3622183843" sldId="2076139041"/>
            <ac:spMk id="29" creationId="{B5C20A66-B046-4B4A-A230-22A97BF11EC6}"/>
          </ac:spMkLst>
        </pc:spChg>
      </pc:sldChg>
      <pc:sldChg chg="modSp mod ord">
        <pc:chgData name="Cyrus Christian" userId="623ada80-6029-4ab1-9a48-49a7bb21c746" providerId="ADAL" clId="{A96728BB-C7FD-4032-946F-BAF7ADDA859E}" dt="2021-08-04T22:38:53.140" v="2693" actId="1076"/>
        <pc:sldMkLst>
          <pc:docMk/>
          <pc:sldMk cId="3002483906" sldId="2076139042"/>
        </pc:sldMkLst>
        <pc:spChg chg="mod">
          <ac:chgData name="Cyrus Christian" userId="623ada80-6029-4ab1-9a48-49a7bb21c746" providerId="ADAL" clId="{A96728BB-C7FD-4032-946F-BAF7ADDA859E}" dt="2021-08-04T22:34:50.404" v="2642" actId="20577"/>
          <ac:spMkLst>
            <pc:docMk/>
            <pc:sldMk cId="3002483906" sldId="2076139042"/>
            <ac:spMk id="29" creationId="{B5C20A66-B046-4B4A-A230-22A97BF11EC6}"/>
          </ac:spMkLst>
        </pc:spChg>
        <pc:spChg chg="mod">
          <ac:chgData name="Cyrus Christian" userId="623ada80-6029-4ab1-9a48-49a7bb21c746" providerId="ADAL" clId="{A96728BB-C7FD-4032-946F-BAF7ADDA859E}" dt="2021-08-04T22:38:32.313" v="2689" actId="6549"/>
          <ac:spMkLst>
            <pc:docMk/>
            <pc:sldMk cId="3002483906" sldId="2076139042"/>
            <ac:spMk id="31" creationId="{DC9101B8-7C35-4088-A6DD-3DCAFD126E49}"/>
          </ac:spMkLst>
        </pc:spChg>
        <pc:grpChg chg="mod">
          <ac:chgData name="Cyrus Christian" userId="623ada80-6029-4ab1-9a48-49a7bb21c746" providerId="ADAL" clId="{A96728BB-C7FD-4032-946F-BAF7ADDA859E}" dt="2021-08-04T22:38:37.016" v="2690" actId="1076"/>
          <ac:grpSpMkLst>
            <pc:docMk/>
            <pc:sldMk cId="3002483906" sldId="2076139042"/>
            <ac:grpSpMk id="11" creationId="{8C7403B4-B8F2-474A-AAEB-CF25248CCB0D}"/>
          </ac:grpSpMkLst>
        </pc:grpChg>
        <pc:picChg chg="mod">
          <ac:chgData name="Cyrus Christian" userId="623ada80-6029-4ab1-9a48-49a7bb21c746" providerId="ADAL" clId="{A96728BB-C7FD-4032-946F-BAF7ADDA859E}" dt="2021-08-04T22:38:53.140" v="2693" actId="1076"/>
          <ac:picMkLst>
            <pc:docMk/>
            <pc:sldMk cId="3002483906" sldId="2076139042"/>
            <ac:picMk id="37" creationId="{04DCDCCC-B484-4616-BA61-63CD042CE214}"/>
          </ac:picMkLst>
        </pc:picChg>
        <pc:picChg chg="mod">
          <ac:chgData name="Cyrus Christian" userId="623ada80-6029-4ab1-9a48-49a7bb21c746" providerId="ADAL" clId="{A96728BB-C7FD-4032-946F-BAF7ADDA859E}" dt="2021-08-04T22:38:40.096" v="2691" actId="1076"/>
          <ac:picMkLst>
            <pc:docMk/>
            <pc:sldMk cId="3002483906" sldId="2076139042"/>
            <ac:picMk id="39" creationId="{7D3AEB6D-03F6-4569-88B9-AE21B0D19442}"/>
          </ac:picMkLst>
        </pc:picChg>
        <pc:picChg chg="mod">
          <ac:chgData name="Cyrus Christian" userId="623ada80-6029-4ab1-9a48-49a7bb21c746" providerId="ADAL" clId="{A96728BB-C7FD-4032-946F-BAF7ADDA859E}" dt="2021-08-04T22:38:45.694" v="2692" actId="1076"/>
          <ac:picMkLst>
            <pc:docMk/>
            <pc:sldMk cId="3002483906" sldId="2076139042"/>
            <ac:picMk id="40" creationId="{02FB6675-8A58-4135-9ECB-3BB6FFE9BC03}"/>
          </ac:picMkLst>
        </pc:picChg>
      </pc:sldChg>
      <pc:sldChg chg="modSp mod">
        <pc:chgData name="Cyrus Christian" userId="623ada80-6029-4ab1-9a48-49a7bb21c746" providerId="ADAL" clId="{A96728BB-C7FD-4032-946F-BAF7ADDA859E}" dt="2021-08-04T22:35:01.780" v="2653" actId="20577"/>
        <pc:sldMkLst>
          <pc:docMk/>
          <pc:sldMk cId="3305072231" sldId="2076139043"/>
        </pc:sldMkLst>
        <pc:spChg chg="mod">
          <ac:chgData name="Cyrus Christian" userId="623ada80-6029-4ab1-9a48-49a7bb21c746" providerId="ADAL" clId="{A96728BB-C7FD-4032-946F-BAF7ADDA859E}" dt="2021-08-04T22:35:01.780" v="2653" actId="20577"/>
          <ac:spMkLst>
            <pc:docMk/>
            <pc:sldMk cId="3305072231" sldId="2076139043"/>
            <ac:spMk id="29" creationId="{B5C20A66-B046-4B4A-A230-22A97BF11EC6}"/>
          </ac:spMkLst>
        </pc:spChg>
      </pc:sldChg>
      <pc:sldChg chg="addSp modSp mod">
        <pc:chgData name="Cyrus Christian" userId="623ada80-6029-4ab1-9a48-49a7bb21c746" providerId="ADAL" clId="{A96728BB-C7FD-4032-946F-BAF7ADDA859E}" dt="2021-08-04T22:35:10.398" v="2654" actId="14100"/>
        <pc:sldMkLst>
          <pc:docMk/>
          <pc:sldMk cId="291474780" sldId="2076139044"/>
        </pc:sldMkLst>
        <pc:spChg chg="add mod">
          <ac:chgData name="Cyrus Christian" userId="623ada80-6029-4ab1-9a48-49a7bb21c746" providerId="ADAL" clId="{A96728BB-C7FD-4032-946F-BAF7ADDA859E}" dt="2021-08-02T14:58:49.226" v="1983" actId="1076"/>
          <ac:spMkLst>
            <pc:docMk/>
            <pc:sldMk cId="291474780" sldId="2076139044"/>
            <ac:spMk id="4" creationId="{877E900F-6406-44FB-A7E9-2A3AC4A8CF40}"/>
          </ac:spMkLst>
        </pc:spChg>
        <pc:spChg chg="mod">
          <ac:chgData name="Cyrus Christian" userId="623ada80-6029-4ab1-9a48-49a7bb21c746" providerId="ADAL" clId="{A96728BB-C7FD-4032-946F-BAF7ADDA859E}" dt="2021-08-04T22:35:10.398" v="2654" actId="14100"/>
          <ac:spMkLst>
            <pc:docMk/>
            <pc:sldMk cId="291474780" sldId="2076139044"/>
            <ac:spMk id="21" creationId="{8DDB71A7-958E-438F-A1B9-01B9B8C23FCE}"/>
          </ac:spMkLst>
        </pc:spChg>
      </pc:sldChg>
      <pc:sldChg chg="addSp modSp mod">
        <pc:chgData name="Cyrus Christian" userId="623ada80-6029-4ab1-9a48-49a7bb21c746" providerId="ADAL" clId="{A96728BB-C7FD-4032-946F-BAF7ADDA859E}" dt="2021-08-04T22:36:03.229" v="2682" actId="20577"/>
        <pc:sldMkLst>
          <pc:docMk/>
          <pc:sldMk cId="3702483433" sldId="2076139045"/>
        </pc:sldMkLst>
        <pc:spChg chg="add mod">
          <ac:chgData name="Cyrus Christian" userId="623ada80-6029-4ab1-9a48-49a7bb21c746" providerId="ADAL" clId="{A96728BB-C7FD-4032-946F-BAF7ADDA859E}" dt="2021-08-02T14:58:56.499" v="1985" actId="1076"/>
          <ac:spMkLst>
            <pc:docMk/>
            <pc:sldMk cId="3702483433" sldId="2076139045"/>
            <ac:spMk id="4" creationId="{0D387477-A174-429C-94A0-72EA29CF5BA2}"/>
          </ac:spMkLst>
        </pc:spChg>
        <pc:spChg chg="mod">
          <ac:chgData name="Cyrus Christian" userId="623ada80-6029-4ab1-9a48-49a7bb21c746" providerId="ADAL" clId="{A96728BB-C7FD-4032-946F-BAF7ADDA859E}" dt="2021-08-04T22:36:03.229" v="2682" actId="20577"/>
          <ac:spMkLst>
            <pc:docMk/>
            <pc:sldMk cId="3702483433" sldId="2076139045"/>
            <ac:spMk id="32" creationId="{2C32D7EB-7590-4206-BD9F-DEEF0F87ED42}"/>
          </ac:spMkLst>
        </pc:spChg>
      </pc:sldChg>
      <pc:sldChg chg="addSp modSp mod">
        <pc:chgData name="Cyrus Christian" userId="623ada80-6029-4ab1-9a48-49a7bb21c746" providerId="ADAL" clId="{A96728BB-C7FD-4032-946F-BAF7ADDA859E}" dt="2021-08-02T14:59:08.759" v="1987" actId="1076"/>
        <pc:sldMkLst>
          <pc:docMk/>
          <pc:sldMk cId="3011296708" sldId="2076139046"/>
        </pc:sldMkLst>
        <pc:spChg chg="add mod">
          <ac:chgData name="Cyrus Christian" userId="623ada80-6029-4ab1-9a48-49a7bb21c746" providerId="ADAL" clId="{A96728BB-C7FD-4032-946F-BAF7ADDA859E}" dt="2021-08-02T14:59:08.759" v="1987" actId="1076"/>
          <ac:spMkLst>
            <pc:docMk/>
            <pc:sldMk cId="3011296708" sldId="2076139046"/>
            <ac:spMk id="2" creationId="{DAE8BA89-3F94-4F76-8101-5C7B2CAF55D2}"/>
          </ac:spMkLst>
        </pc:spChg>
      </pc:sldChg>
      <pc:sldChg chg="addSp modSp mod">
        <pc:chgData name="Cyrus Christian" userId="623ada80-6029-4ab1-9a48-49a7bb21c746" providerId="ADAL" clId="{A96728BB-C7FD-4032-946F-BAF7ADDA859E}" dt="2021-08-02T14:59:17.912" v="1989" actId="1076"/>
        <pc:sldMkLst>
          <pc:docMk/>
          <pc:sldMk cId="3683313441" sldId="2076139047"/>
        </pc:sldMkLst>
        <pc:spChg chg="add mod">
          <ac:chgData name="Cyrus Christian" userId="623ada80-6029-4ab1-9a48-49a7bb21c746" providerId="ADAL" clId="{A96728BB-C7FD-4032-946F-BAF7ADDA859E}" dt="2021-08-02T14:59:17.912" v="1989" actId="1076"/>
          <ac:spMkLst>
            <pc:docMk/>
            <pc:sldMk cId="3683313441" sldId="2076139047"/>
            <ac:spMk id="2" creationId="{2A6DE424-17BC-455D-AA70-4495495E5FFF}"/>
          </ac:spMkLst>
        </pc:spChg>
      </pc:sldChg>
      <pc:sldChg chg="del">
        <pc:chgData name="Cyrus Christian" userId="623ada80-6029-4ab1-9a48-49a7bb21c746" providerId="ADAL" clId="{A96728BB-C7FD-4032-946F-BAF7ADDA859E}" dt="2021-08-02T14:52:49.803" v="1979" actId="47"/>
        <pc:sldMkLst>
          <pc:docMk/>
          <pc:sldMk cId="149487673" sldId="2076139048"/>
        </pc:sldMkLst>
      </pc:sldChg>
      <pc:sldChg chg="del">
        <pc:chgData name="Cyrus Christian" userId="623ada80-6029-4ab1-9a48-49a7bb21c746" providerId="ADAL" clId="{A96728BB-C7FD-4032-946F-BAF7ADDA859E}" dt="2021-08-02T14:52:48.933" v="1978" actId="47"/>
        <pc:sldMkLst>
          <pc:docMk/>
          <pc:sldMk cId="3515587712" sldId="2076139049"/>
        </pc:sldMkLst>
      </pc:sldChg>
      <pc:sldChg chg="del">
        <pc:chgData name="Cyrus Christian" userId="623ada80-6029-4ab1-9a48-49a7bb21c746" providerId="ADAL" clId="{A96728BB-C7FD-4032-946F-BAF7ADDA859E}" dt="2021-08-02T14:52:47.800" v="1977" actId="47"/>
        <pc:sldMkLst>
          <pc:docMk/>
          <pc:sldMk cId="537392598" sldId="2076139050"/>
        </pc:sldMkLst>
      </pc:sldChg>
      <pc:sldChg chg="del">
        <pc:chgData name="Cyrus Christian" userId="623ada80-6029-4ab1-9a48-49a7bb21c746" providerId="ADAL" clId="{A96728BB-C7FD-4032-946F-BAF7ADDA859E}" dt="2021-08-02T14:52:44.539" v="1976" actId="47"/>
        <pc:sldMkLst>
          <pc:docMk/>
          <pc:sldMk cId="821281137" sldId="2076139051"/>
        </pc:sldMkLst>
      </pc:sldChg>
      <pc:sldChg chg="modSp mod ord">
        <pc:chgData name="Cyrus Christian" userId="623ada80-6029-4ab1-9a48-49a7bb21c746" providerId="ADAL" clId="{A96728BB-C7FD-4032-946F-BAF7ADDA859E}" dt="2021-07-26T17:05:17.115" v="1551" actId="20577"/>
        <pc:sldMkLst>
          <pc:docMk/>
          <pc:sldMk cId="1885658240" sldId="2076139052"/>
        </pc:sldMkLst>
        <pc:spChg chg="mod">
          <ac:chgData name="Cyrus Christian" userId="623ada80-6029-4ab1-9a48-49a7bb21c746" providerId="ADAL" clId="{A96728BB-C7FD-4032-946F-BAF7ADDA859E}" dt="2021-07-26T17:05:17.115" v="1551" actId="20577"/>
          <ac:spMkLst>
            <pc:docMk/>
            <pc:sldMk cId="1885658240" sldId="2076139052"/>
            <ac:spMk id="2" creationId="{479999BD-89D0-4954-A37B-ED6DB0919AAC}"/>
          </ac:spMkLst>
        </pc:spChg>
      </pc:sldChg>
      <pc:sldChg chg="del">
        <pc:chgData name="Cyrus Christian" userId="623ada80-6029-4ab1-9a48-49a7bb21c746" providerId="ADAL" clId="{A96728BB-C7FD-4032-946F-BAF7ADDA859E}" dt="2021-08-02T14:52:43.190" v="1975" actId="47"/>
        <pc:sldMkLst>
          <pc:docMk/>
          <pc:sldMk cId="3411336720" sldId="2076139054"/>
        </pc:sldMkLst>
      </pc:sldChg>
      <pc:sldChg chg="add del mod modShow">
        <pc:chgData name="Cyrus Christian" userId="623ada80-6029-4ab1-9a48-49a7bb21c746" providerId="ADAL" clId="{A96728BB-C7FD-4032-946F-BAF7ADDA859E}" dt="2021-08-04T18:32:15.421" v="2244" actId="729"/>
        <pc:sldMkLst>
          <pc:docMk/>
          <pc:sldMk cId="3604229368" sldId="2076139056"/>
        </pc:sldMkLst>
      </pc:sldChg>
      <pc:sldChg chg="modSp add del mod modShow">
        <pc:chgData name="Cyrus Christian" userId="623ada80-6029-4ab1-9a48-49a7bb21c746" providerId="ADAL" clId="{A96728BB-C7FD-4032-946F-BAF7ADDA859E}" dt="2021-08-04T18:32:19.690" v="2245" actId="729"/>
        <pc:sldMkLst>
          <pc:docMk/>
          <pc:sldMk cId="3748309146" sldId="2076139057"/>
        </pc:sldMkLst>
        <pc:spChg chg="mod">
          <ac:chgData name="Cyrus Christian" userId="623ada80-6029-4ab1-9a48-49a7bb21c746" providerId="ADAL" clId="{A96728BB-C7FD-4032-946F-BAF7ADDA859E}" dt="2021-07-22T22:41:14.189" v="85" actId="207"/>
          <ac:spMkLst>
            <pc:docMk/>
            <pc:sldMk cId="3748309146" sldId="2076139057"/>
            <ac:spMk id="11" creationId="{A72C5CC1-F43A-4975-AF63-2C1967DFDE6E}"/>
          </ac:spMkLst>
        </pc:spChg>
      </pc:sldChg>
      <pc:sldChg chg="add">
        <pc:chgData name="Cyrus Christian" userId="623ada80-6029-4ab1-9a48-49a7bb21c746" providerId="ADAL" clId="{A96728BB-C7FD-4032-946F-BAF7ADDA859E}" dt="2021-07-22T22:39:16.556" v="80" actId="2890"/>
        <pc:sldMkLst>
          <pc:docMk/>
          <pc:sldMk cId="69874363" sldId="2076139058"/>
        </pc:sldMkLst>
      </pc:sldChg>
      <pc:sldChg chg="modSp add mod">
        <pc:chgData name="Cyrus Christian" userId="623ada80-6029-4ab1-9a48-49a7bb21c746" providerId="ADAL" clId="{A96728BB-C7FD-4032-946F-BAF7ADDA859E}" dt="2021-07-23T20:55:15.806" v="1167" actId="20577"/>
        <pc:sldMkLst>
          <pc:docMk/>
          <pc:sldMk cId="3992134753" sldId="2076139059"/>
        </pc:sldMkLst>
        <pc:spChg chg="mod">
          <ac:chgData name="Cyrus Christian" userId="623ada80-6029-4ab1-9a48-49a7bb21c746" providerId="ADAL" clId="{A96728BB-C7FD-4032-946F-BAF7ADDA859E}" dt="2021-07-23T20:44:40.130" v="821" actId="20577"/>
          <ac:spMkLst>
            <pc:docMk/>
            <pc:sldMk cId="3992134753" sldId="2076139059"/>
            <ac:spMk id="3" creationId="{62ED96A3-B643-4816-8124-F65E1594C868}"/>
          </ac:spMkLst>
        </pc:spChg>
        <pc:spChg chg="mod">
          <ac:chgData name="Cyrus Christian" userId="623ada80-6029-4ab1-9a48-49a7bb21c746" providerId="ADAL" clId="{A96728BB-C7FD-4032-946F-BAF7ADDA859E}" dt="2021-07-23T20:55:15.806" v="1167" actId="20577"/>
          <ac:spMkLst>
            <pc:docMk/>
            <pc:sldMk cId="3992134753" sldId="2076139059"/>
            <ac:spMk id="31" creationId="{DC9101B8-7C35-4088-A6DD-3DCAFD126E49}"/>
          </ac:spMkLst>
        </pc:spChg>
        <pc:spChg chg="mod">
          <ac:chgData name="Cyrus Christian" userId="623ada80-6029-4ab1-9a48-49a7bb21c746" providerId="ADAL" clId="{A96728BB-C7FD-4032-946F-BAF7ADDA859E}" dt="2021-07-23T20:47:29.003" v="887"/>
          <ac:spMkLst>
            <pc:docMk/>
            <pc:sldMk cId="3992134753" sldId="2076139059"/>
            <ac:spMk id="50" creationId="{28E9307C-74ED-4929-81A0-43547337613A}"/>
          </ac:spMkLst>
        </pc:spChg>
        <pc:spChg chg="mod">
          <ac:chgData name="Cyrus Christian" userId="623ada80-6029-4ab1-9a48-49a7bb21c746" providerId="ADAL" clId="{A96728BB-C7FD-4032-946F-BAF7ADDA859E}" dt="2021-07-23T20:48:02.329" v="926" actId="122"/>
          <ac:spMkLst>
            <pc:docMk/>
            <pc:sldMk cId="3992134753" sldId="2076139059"/>
            <ac:spMk id="52" creationId="{565B2CD7-0852-468B-BE00-8533C436B65D}"/>
          </ac:spMkLst>
        </pc:spChg>
      </pc:sldChg>
      <pc:sldChg chg="addSp delSp modSp add mod">
        <pc:chgData name="Cyrus Christian" userId="623ada80-6029-4ab1-9a48-49a7bb21c746" providerId="ADAL" clId="{A96728BB-C7FD-4032-946F-BAF7ADDA859E}" dt="2021-08-04T22:49:59.776" v="2695" actId="2085"/>
        <pc:sldMkLst>
          <pc:docMk/>
          <pc:sldMk cId="2035432390" sldId="2076139060"/>
        </pc:sldMkLst>
        <pc:spChg chg="mod">
          <ac:chgData name="Cyrus Christian" userId="623ada80-6029-4ab1-9a48-49a7bb21c746" providerId="ADAL" clId="{A96728BB-C7FD-4032-946F-BAF7ADDA859E}" dt="2021-07-27T15:09:18.631" v="1974" actId="1076"/>
          <ac:spMkLst>
            <pc:docMk/>
            <pc:sldMk cId="2035432390" sldId="2076139060"/>
            <ac:spMk id="2" creationId="{30CEACD2-A6FA-4D3B-8F0D-3F6B7822A939}"/>
          </ac:spMkLst>
        </pc:spChg>
        <pc:spChg chg="del">
          <ac:chgData name="Cyrus Christian" userId="623ada80-6029-4ab1-9a48-49a7bb21c746" providerId="ADAL" clId="{A96728BB-C7FD-4032-946F-BAF7ADDA859E}" dt="2021-07-27T15:08:04.760" v="1832" actId="478"/>
          <ac:spMkLst>
            <pc:docMk/>
            <pc:sldMk cId="2035432390" sldId="2076139060"/>
            <ac:spMk id="3" creationId="{D69BA952-CC73-4B8C-B540-8BCD329D199C}"/>
          </ac:spMkLst>
        </pc:spChg>
        <pc:spChg chg="add mod">
          <ac:chgData name="Cyrus Christian" userId="623ada80-6029-4ab1-9a48-49a7bb21c746" providerId="ADAL" clId="{A96728BB-C7FD-4032-946F-BAF7ADDA859E}" dt="2021-08-04T22:49:59.776" v="2695" actId="2085"/>
          <ac:spMkLst>
            <pc:docMk/>
            <pc:sldMk cId="2035432390" sldId="2076139060"/>
            <ac:spMk id="4" creationId="{7839C4EC-C07D-40DD-ADD2-D133D5403E61}"/>
          </ac:spMkLst>
        </pc:spChg>
        <pc:picChg chg="del">
          <ac:chgData name="Cyrus Christian" userId="623ada80-6029-4ab1-9a48-49a7bb21c746" providerId="ADAL" clId="{A96728BB-C7FD-4032-946F-BAF7ADDA859E}" dt="2021-07-27T15:08:01.871" v="1831" actId="478"/>
          <ac:picMkLst>
            <pc:docMk/>
            <pc:sldMk cId="2035432390" sldId="2076139060"/>
            <ac:picMk id="5" creationId="{867D8F5E-C8CF-43EE-A967-6F12CFEECA5E}"/>
          </ac:picMkLst>
        </pc:picChg>
        <pc:picChg chg="add mod">
          <ac:chgData name="Cyrus Christian" userId="623ada80-6029-4ab1-9a48-49a7bb21c746" providerId="ADAL" clId="{A96728BB-C7FD-4032-946F-BAF7ADDA859E}" dt="2021-07-27T15:08:22.668" v="1834" actId="1076"/>
          <ac:picMkLst>
            <pc:docMk/>
            <pc:sldMk cId="2035432390" sldId="2076139060"/>
            <ac:picMk id="8" creationId="{7F57060E-554F-4986-88A6-8B3A7221048D}"/>
          </ac:picMkLst>
        </pc:picChg>
      </pc:sldChg>
      <pc:sldChg chg="addSp delSp modSp add mod">
        <pc:chgData name="Cyrus Christian" userId="623ada80-6029-4ab1-9a48-49a7bb21c746" providerId="ADAL" clId="{A96728BB-C7FD-4032-946F-BAF7ADDA859E}" dt="2021-08-05T16:21:13.476" v="2756" actId="113"/>
        <pc:sldMkLst>
          <pc:docMk/>
          <pc:sldMk cId="2736125286" sldId="2076139061"/>
        </pc:sldMkLst>
        <pc:spChg chg="del">
          <ac:chgData name="Cyrus Christian" userId="623ada80-6029-4ab1-9a48-49a7bb21c746" providerId="ADAL" clId="{A96728BB-C7FD-4032-946F-BAF7ADDA859E}" dt="2021-08-03T15:12:36.989" v="2002" actId="478"/>
          <ac:spMkLst>
            <pc:docMk/>
            <pc:sldMk cId="2736125286" sldId="2076139061"/>
            <ac:spMk id="2" creationId="{2A6DE424-17BC-455D-AA70-4495495E5FFF}"/>
          </ac:spMkLst>
        </pc:spChg>
        <pc:spChg chg="del">
          <ac:chgData name="Cyrus Christian" userId="623ada80-6029-4ab1-9a48-49a7bb21c746" providerId="ADAL" clId="{A96728BB-C7FD-4032-946F-BAF7ADDA859E}" dt="2021-08-03T15:12:36.989" v="2002" actId="478"/>
          <ac:spMkLst>
            <pc:docMk/>
            <pc:sldMk cId="2736125286" sldId="2076139061"/>
            <ac:spMk id="4" creationId="{1FA92750-A9D7-47DB-9092-372D45DC3BFF}"/>
          </ac:spMkLst>
        </pc:spChg>
        <pc:spChg chg="add mod">
          <ac:chgData name="Cyrus Christian" userId="623ada80-6029-4ab1-9a48-49a7bb21c746" providerId="ADAL" clId="{A96728BB-C7FD-4032-946F-BAF7ADDA859E}" dt="2021-08-03T15:13:31.491" v="2040" actId="122"/>
          <ac:spMkLst>
            <pc:docMk/>
            <pc:sldMk cId="2736125286" sldId="2076139061"/>
            <ac:spMk id="7" creationId="{0104E70A-DC8D-4B6C-8CA9-991160829A05}"/>
          </ac:spMkLst>
        </pc:spChg>
        <pc:spChg chg="add mod">
          <ac:chgData name="Cyrus Christian" userId="623ada80-6029-4ab1-9a48-49a7bb21c746" providerId="ADAL" clId="{A96728BB-C7FD-4032-946F-BAF7ADDA859E}" dt="2021-08-03T15:14:35.546" v="2048" actId="1076"/>
          <ac:spMkLst>
            <pc:docMk/>
            <pc:sldMk cId="2736125286" sldId="2076139061"/>
            <ac:spMk id="14" creationId="{37F091A3-9BC5-49C9-8139-16FBC713CADC}"/>
          </ac:spMkLst>
        </pc:spChg>
        <pc:spChg chg="del mod">
          <ac:chgData name="Cyrus Christian" userId="623ada80-6029-4ab1-9a48-49a7bb21c746" providerId="ADAL" clId="{A96728BB-C7FD-4032-946F-BAF7ADDA859E}" dt="2021-08-03T15:12:36.989" v="2002" actId="478"/>
          <ac:spMkLst>
            <pc:docMk/>
            <pc:sldMk cId="2736125286" sldId="2076139061"/>
            <ac:spMk id="21" creationId="{8DDB71A7-958E-438F-A1B9-01B9B8C23FCE}"/>
          </ac:spMkLst>
        </pc:spChg>
        <pc:spChg chg="add del mod">
          <ac:chgData name="Cyrus Christian" userId="623ada80-6029-4ab1-9a48-49a7bb21c746" providerId="ADAL" clId="{A96728BB-C7FD-4032-946F-BAF7ADDA859E}" dt="2021-08-04T18:29:38.392" v="2238" actId="478"/>
          <ac:spMkLst>
            <pc:docMk/>
            <pc:sldMk cId="2736125286" sldId="2076139061"/>
            <ac:spMk id="23" creationId="{E8538A2B-27A4-4006-B124-7A1D10A343ED}"/>
          </ac:spMkLst>
        </pc:spChg>
        <pc:spChg chg="del">
          <ac:chgData name="Cyrus Christian" userId="623ada80-6029-4ab1-9a48-49a7bb21c746" providerId="ADAL" clId="{A96728BB-C7FD-4032-946F-BAF7ADDA859E}" dt="2021-08-03T15:12:36.989" v="2002" actId="478"/>
          <ac:spMkLst>
            <pc:docMk/>
            <pc:sldMk cId="2736125286" sldId="2076139061"/>
            <ac:spMk id="32" creationId="{2C32D7EB-7590-4206-BD9F-DEEF0F87ED42}"/>
          </ac:spMkLst>
        </pc:spChg>
        <pc:spChg chg="del">
          <ac:chgData name="Cyrus Christian" userId="623ada80-6029-4ab1-9a48-49a7bb21c746" providerId="ADAL" clId="{A96728BB-C7FD-4032-946F-BAF7ADDA859E}" dt="2021-08-03T15:12:36.989" v="2002" actId="478"/>
          <ac:spMkLst>
            <pc:docMk/>
            <pc:sldMk cId="2736125286" sldId="2076139061"/>
            <ac:spMk id="33" creationId="{CC760781-DA23-4B38-AEEA-2E0AEB25078F}"/>
          </ac:spMkLst>
        </pc:spChg>
        <pc:spChg chg="mod">
          <ac:chgData name="Cyrus Christian" userId="623ada80-6029-4ab1-9a48-49a7bb21c746" providerId="ADAL" clId="{A96728BB-C7FD-4032-946F-BAF7ADDA859E}" dt="2021-08-03T15:12:38.249" v="2003"/>
          <ac:spMkLst>
            <pc:docMk/>
            <pc:sldMk cId="2736125286" sldId="2076139061"/>
            <ac:spMk id="35" creationId="{3055BF31-FE15-4635-9F69-DF6256D0FC97}"/>
          </ac:spMkLst>
        </pc:spChg>
        <pc:spChg chg="mod">
          <ac:chgData name="Cyrus Christian" userId="623ada80-6029-4ab1-9a48-49a7bb21c746" providerId="ADAL" clId="{A96728BB-C7FD-4032-946F-BAF7ADDA859E}" dt="2021-08-03T15:12:38.249" v="2003"/>
          <ac:spMkLst>
            <pc:docMk/>
            <pc:sldMk cId="2736125286" sldId="2076139061"/>
            <ac:spMk id="36" creationId="{4477312D-D5F5-4789-B64F-4DD309CBC3F8}"/>
          </ac:spMkLst>
        </pc:spChg>
        <pc:spChg chg="mod">
          <ac:chgData name="Cyrus Christian" userId="623ada80-6029-4ab1-9a48-49a7bb21c746" providerId="ADAL" clId="{A96728BB-C7FD-4032-946F-BAF7ADDA859E}" dt="2021-08-03T15:12:38.249" v="2003"/>
          <ac:spMkLst>
            <pc:docMk/>
            <pc:sldMk cId="2736125286" sldId="2076139061"/>
            <ac:spMk id="37" creationId="{9D9E0CB0-4416-4320-82C2-D82BEE709261}"/>
          </ac:spMkLst>
        </pc:spChg>
        <pc:spChg chg="add mod">
          <ac:chgData name="Cyrus Christian" userId="623ada80-6029-4ab1-9a48-49a7bb21c746" providerId="ADAL" clId="{A96728BB-C7FD-4032-946F-BAF7ADDA859E}" dt="2021-08-03T15:12:38.249" v="2003"/>
          <ac:spMkLst>
            <pc:docMk/>
            <pc:sldMk cId="2736125286" sldId="2076139061"/>
            <ac:spMk id="39" creationId="{92D56487-305F-4688-8BDF-C07ECD0DECBF}"/>
          </ac:spMkLst>
        </pc:spChg>
        <pc:spChg chg="add mod">
          <ac:chgData name="Cyrus Christian" userId="623ada80-6029-4ab1-9a48-49a7bb21c746" providerId="ADAL" clId="{A96728BB-C7FD-4032-946F-BAF7ADDA859E}" dt="2021-08-03T15:12:38.249" v="2003"/>
          <ac:spMkLst>
            <pc:docMk/>
            <pc:sldMk cId="2736125286" sldId="2076139061"/>
            <ac:spMk id="40" creationId="{3FF43B9E-90B7-4202-923E-C4A7125C8323}"/>
          </ac:spMkLst>
        </pc:spChg>
        <pc:spChg chg="add mod">
          <ac:chgData name="Cyrus Christian" userId="623ada80-6029-4ab1-9a48-49a7bb21c746" providerId="ADAL" clId="{A96728BB-C7FD-4032-946F-BAF7ADDA859E}" dt="2021-08-05T16:21:13.476" v="2756" actId="113"/>
          <ac:spMkLst>
            <pc:docMk/>
            <pc:sldMk cId="2736125286" sldId="2076139061"/>
            <ac:spMk id="41" creationId="{E1B0AC96-C41E-4D24-9194-F8E8DDA369F7}"/>
          </ac:spMkLst>
        </pc:spChg>
        <pc:spChg chg="del">
          <ac:chgData name="Cyrus Christian" userId="623ada80-6029-4ab1-9a48-49a7bb21c746" providerId="ADAL" clId="{A96728BB-C7FD-4032-946F-BAF7ADDA859E}" dt="2021-08-03T15:12:36.989" v="2002" actId="478"/>
          <ac:spMkLst>
            <pc:docMk/>
            <pc:sldMk cId="2736125286" sldId="2076139061"/>
            <ac:spMk id="42" creationId="{85297718-3420-4F95-9642-130F17CE1487}"/>
          </ac:spMkLst>
        </pc:spChg>
        <pc:spChg chg="del">
          <ac:chgData name="Cyrus Christian" userId="623ada80-6029-4ab1-9a48-49a7bb21c746" providerId="ADAL" clId="{A96728BB-C7FD-4032-946F-BAF7ADDA859E}" dt="2021-08-03T15:12:36.989" v="2002" actId="478"/>
          <ac:spMkLst>
            <pc:docMk/>
            <pc:sldMk cId="2736125286" sldId="2076139061"/>
            <ac:spMk id="43" creationId="{6C241862-5958-4D6E-84B8-AE029D1CFCC2}"/>
          </ac:spMkLst>
        </pc:spChg>
        <pc:spChg chg="add mod">
          <ac:chgData name="Cyrus Christian" userId="623ada80-6029-4ab1-9a48-49a7bb21c746" providerId="ADAL" clId="{A96728BB-C7FD-4032-946F-BAF7ADDA859E}" dt="2021-08-03T15:12:38.249" v="2003"/>
          <ac:spMkLst>
            <pc:docMk/>
            <pc:sldMk cId="2736125286" sldId="2076139061"/>
            <ac:spMk id="45" creationId="{0B1BBCC8-B358-41BD-89C5-E1A56BD03F6E}"/>
          </ac:spMkLst>
        </pc:spChg>
        <pc:spChg chg="add mod">
          <ac:chgData name="Cyrus Christian" userId="623ada80-6029-4ab1-9a48-49a7bb21c746" providerId="ADAL" clId="{A96728BB-C7FD-4032-946F-BAF7ADDA859E}" dt="2021-08-03T15:12:38.249" v="2003"/>
          <ac:spMkLst>
            <pc:docMk/>
            <pc:sldMk cId="2736125286" sldId="2076139061"/>
            <ac:spMk id="46" creationId="{331C0128-3575-46D9-B94C-3C83D5DC706D}"/>
          </ac:spMkLst>
        </pc:spChg>
        <pc:spChg chg="del">
          <ac:chgData name="Cyrus Christian" userId="623ada80-6029-4ab1-9a48-49a7bb21c746" providerId="ADAL" clId="{A96728BB-C7FD-4032-946F-BAF7ADDA859E}" dt="2021-08-03T15:12:36.989" v="2002" actId="478"/>
          <ac:spMkLst>
            <pc:docMk/>
            <pc:sldMk cId="2736125286" sldId="2076139061"/>
            <ac:spMk id="57" creationId="{B82D431E-3114-4C10-A3B4-74C87D406293}"/>
          </ac:spMkLst>
        </pc:spChg>
        <pc:grpChg chg="add mod">
          <ac:chgData name="Cyrus Christian" userId="623ada80-6029-4ab1-9a48-49a7bb21c746" providerId="ADAL" clId="{A96728BB-C7FD-4032-946F-BAF7ADDA859E}" dt="2021-08-03T15:14:15.615" v="2045" actId="1076"/>
          <ac:grpSpMkLst>
            <pc:docMk/>
            <pc:sldMk cId="2736125286" sldId="2076139061"/>
            <ac:grpSpMk id="25" creationId="{34D87B75-ABB7-429C-BE58-D7E3073CF5AA}"/>
          </ac:grpSpMkLst>
        </pc:grpChg>
        <pc:grpChg chg="mod">
          <ac:chgData name="Cyrus Christian" userId="623ada80-6029-4ab1-9a48-49a7bb21c746" providerId="ADAL" clId="{A96728BB-C7FD-4032-946F-BAF7ADDA859E}" dt="2021-08-03T15:12:38.249" v="2003"/>
          <ac:grpSpMkLst>
            <pc:docMk/>
            <pc:sldMk cId="2736125286" sldId="2076139061"/>
            <ac:grpSpMk id="26" creationId="{3202A872-4DEC-4EA2-BE0E-E43A01A4095A}"/>
          </ac:grpSpMkLst>
        </pc:grpChg>
        <pc:grpChg chg="mod">
          <ac:chgData name="Cyrus Christian" userId="623ada80-6029-4ab1-9a48-49a7bb21c746" providerId="ADAL" clId="{A96728BB-C7FD-4032-946F-BAF7ADDA859E}" dt="2021-08-03T15:12:38.249" v="2003"/>
          <ac:grpSpMkLst>
            <pc:docMk/>
            <pc:sldMk cId="2736125286" sldId="2076139061"/>
            <ac:grpSpMk id="28" creationId="{B6224E49-A2E4-412B-B4FC-24EE4A4F2A81}"/>
          </ac:grpSpMkLst>
        </pc:grpChg>
        <pc:grpChg chg="mod">
          <ac:chgData name="Cyrus Christian" userId="623ada80-6029-4ab1-9a48-49a7bb21c746" providerId="ADAL" clId="{A96728BB-C7FD-4032-946F-BAF7ADDA859E}" dt="2021-08-03T15:12:38.249" v="2003"/>
          <ac:grpSpMkLst>
            <pc:docMk/>
            <pc:sldMk cId="2736125286" sldId="2076139061"/>
            <ac:grpSpMk id="30" creationId="{64A34636-FCF2-428A-A893-76CD0772F343}"/>
          </ac:grpSpMkLst>
        </pc:grpChg>
        <pc:grpChg chg="mod">
          <ac:chgData name="Cyrus Christian" userId="623ada80-6029-4ab1-9a48-49a7bb21c746" providerId="ADAL" clId="{A96728BB-C7FD-4032-946F-BAF7ADDA859E}" dt="2021-08-03T15:12:38.249" v="2003"/>
          <ac:grpSpMkLst>
            <pc:docMk/>
            <pc:sldMk cId="2736125286" sldId="2076139061"/>
            <ac:grpSpMk id="31" creationId="{1C82754C-01DD-49A1-9B79-4C2D1B7BEC42}"/>
          </ac:grpSpMkLst>
        </pc:grpChg>
        <pc:grpChg chg="del">
          <ac:chgData name="Cyrus Christian" userId="623ada80-6029-4ab1-9a48-49a7bb21c746" providerId="ADAL" clId="{A96728BB-C7FD-4032-946F-BAF7ADDA859E}" dt="2021-08-03T15:12:36.989" v="2002" actId="478"/>
          <ac:grpSpMkLst>
            <pc:docMk/>
            <pc:sldMk cId="2736125286" sldId="2076139061"/>
            <ac:grpSpMk id="54" creationId="{93388968-99BD-429C-90C0-DDCDB232FC92}"/>
          </ac:grpSpMkLst>
        </pc:grpChg>
        <pc:picChg chg="del">
          <ac:chgData name="Cyrus Christian" userId="623ada80-6029-4ab1-9a48-49a7bb21c746" providerId="ADAL" clId="{A96728BB-C7FD-4032-946F-BAF7ADDA859E}" dt="2021-08-03T15:12:36.989" v="2002" actId="478"/>
          <ac:picMkLst>
            <pc:docMk/>
            <pc:sldMk cId="2736125286" sldId="2076139061"/>
            <ac:picMk id="3" creationId="{AAEE3451-E190-451D-BF08-1B39CE59EDA0}"/>
          </ac:picMkLst>
        </pc:picChg>
        <pc:picChg chg="mod">
          <ac:chgData name="Cyrus Christian" userId="623ada80-6029-4ab1-9a48-49a7bb21c746" providerId="ADAL" clId="{A96728BB-C7FD-4032-946F-BAF7ADDA859E}" dt="2021-08-03T15:12:38.249" v="2003"/>
          <ac:picMkLst>
            <pc:docMk/>
            <pc:sldMk cId="2736125286" sldId="2076139061"/>
            <ac:picMk id="29" creationId="{4E52EEE7-DC94-4D0C-8030-83E52F344397}"/>
          </ac:picMkLst>
        </pc:picChg>
        <pc:picChg chg="mod">
          <ac:chgData name="Cyrus Christian" userId="623ada80-6029-4ab1-9a48-49a7bb21c746" providerId="ADAL" clId="{A96728BB-C7FD-4032-946F-BAF7ADDA859E}" dt="2021-08-03T15:12:38.249" v="2003"/>
          <ac:picMkLst>
            <pc:docMk/>
            <pc:sldMk cId="2736125286" sldId="2076139061"/>
            <ac:picMk id="34" creationId="{65822F93-5CC6-4092-BA81-16A117B785FB}"/>
          </ac:picMkLst>
        </pc:picChg>
        <pc:picChg chg="add mod">
          <ac:chgData name="Cyrus Christian" userId="623ada80-6029-4ab1-9a48-49a7bb21c746" providerId="ADAL" clId="{A96728BB-C7FD-4032-946F-BAF7ADDA859E}" dt="2021-08-03T15:14:11.218" v="2044" actId="1076"/>
          <ac:picMkLst>
            <pc:docMk/>
            <pc:sldMk cId="2736125286" sldId="2076139061"/>
            <ac:picMk id="38" creationId="{C9E6C145-B304-4594-A20F-B6E57B595387}"/>
          </ac:picMkLst>
        </pc:picChg>
        <pc:picChg chg="add mod">
          <ac:chgData name="Cyrus Christian" userId="623ada80-6029-4ab1-9a48-49a7bb21c746" providerId="ADAL" clId="{A96728BB-C7FD-4032-946F-BAF7ADDA859E}" dt="2021-08-03T15:12:38.249" v="2003"/>
          <ac:picMkLst>
            <pc:docMk/>
            <pc:sldMk cId="2736125286" sldId="2076139061"/>
            <ac:picMk id="44" creationId="{990B24A9-BDF5-4A86-9E9A-DBDBCF875FEF}"/>
          </ac:picMkLst>
        </pc:picChg>
        <pc:cxnChg chg="mod">
          <ac:chgData name="Cyrus Christian" userId="623ada80-6029-4ab1-9a48-49a7bb21c746" providerId="ADAL" clId="{A96728BB-C7FD-4032-946F-BAF7ADDA859E}" dt="2021-08-03T15:14:18.826" v="2046" actId="1076"/>
          <ac:cxnSpMkLst>
            <pc:docMk/>
            <pc:sldMk cId="2736125286" sldId="2076139061"/>
            <ac:cxnSpMk id="27" creationId="{A10E4E3F-ED0E-4B3E-B957-9003A118AA32}"/>
          </ac:cxnSpMkLst>
        </pc:cxnChg>
      </pc:sldChg>
      <pc:sldChg chg="addSp delSp modSp add mod modAnim">
        <pc:chgData name="Cyrus Christian" userId="623ada80-6029-4ab1-9a48-49a7bb21c746" providerId="ADAL" clId="{A96728BB-C7FD-4032-946F-BAF7ADDA859E}" dt="2021-08-04T22:36:50.013" v="2683" actId="14100"/>
        <pc:sldMkLst>
          <pc:docMk/>
          <pc:sldMk cId="1541922542" sldId="2076139062"/>
        </pc:sldMkLst>
        <pc:spChg chg="del">
          <ac:chgData name="Cyrus Christian" userId="623ada80-6029-4ab1-9a48-49a7bb21c746" providerId="ADAL" clId="{A96728BB-C7FD-4032-946F-BAF7ADDA859E}" dt="2021-08-04T17:09:49.390" v="2083" actId="478"/>
          <ac:spMkLst>
            <pc:docMk/>
            <pc:sldMk cId="1541922542" sldId="2076139062"/>
            <ac:spMk id="14" creationId="{37F091A3-9BC5-49C9-8139-16FBC713CADC}"/>
          </ac:spMkLst>
        </pc:spChg>
        <pc:spChg chg="del">
          <ac:chgData name="Cyrus Christian" userId="623ada80-6029-4ab1-9a48-49a7bb21c746" providerId="ADAL" clId="{A96728BB-C7FD-4032-946F-BAF7ADDA859E}" dt="2021-08-04T17:09:55.435" v="2084" actId="478"/>
          <ac:spMkLst>
            <pc:docMk/>
            <pc:sldMk cId="1541922542" sldId="2076139062"/>
            <ac:spMk id="23" creationId="{E8538A2B-27A4-4006-B124-7A1D10A343ED}"/>
          </ac:spMkLst>
        </pc:spChg>
        <pc:spChg chg="del">
          <ac:chgData name="Cyrus Christian" userId="623ada80-6029-4ab1-9a48-49a7bb21c746" providerId="ADAL" clId="{A96728BB-C7FD-4032-946F-BAF7ADDA859E}" dt="2021-08-04T17:09:49.390" v="2083" actId="478"/>
          <ac:spMkLst>
            <pc:docMk/>
            <pc:sldMk cId="1541922542" sldId="2076139062"/>
            <ac:spMk id="39" creationId="{92D56487-305F-4688-8BDF-C07ECD0DECBF}"/>
          </ac:spMkLst>
        </pc:spChg>
        <pc:spChg chg="del">
          <ac:chgData name="Cyrus Christian" userId="623ada80-6029-4ab1-9a48-49a7bb21c746" providerId="ADAL" clId="{A96728BB-C7FD-4032-946F-BAF7ADDA859E}" dt="2021-08-04T17:09:49.390" v="2083" actId="478"/>
          <ac:spMkLst>
            <pc:docMk/>
            <pc:sldMk cId="1541922542" sldId="2076139062"/>
            <ac:spMk id="40" creationId="{3FF43B9E-90B7-4202-923E-C4A7125C8323}"/>
          </ac:spMkLst>
        </pc:spChg>
        <pc:spChg chg="mod">
          <ac:chgData name="Cyrus Christian" userId="623ada80-6029-4ab1-9a48-49a7bb21c746" providerId="ADAL" clId="{A96728BB-C7FD-4032-946F-BAF7ADDA859E}" dt="2021-08-04T18:32:02.230" v="2243" actId="14100"/>
          <ac:spMkLst>
            <pc:docMk/>
            <pc:sldMk cId="1541922542" sldId="2076139062"/>
            <ac:spMk id="41" creationId="{E1B0AC96-C41E-4D24-9194-F8E8DDA369F7}"/>
          </ac:spMkLst>
        </pc:spChg>
        <pc:spChg chg="del">
          <ac:chgData name="Cyrus Christian" userId="623ada80-6029-4ab1-9a48-49a7bb21c746" providerId="ADAL" clId="{A96728BB-C7FD-4032-946F-BAF7ADDA859E}" dt="2021-08-04T17:09:49.390" v="2083" actId="478"/>
          <ac:spMkLst>
            <pc:docMk/>
            <pc:sldMk cId="1541922542" sldId="2076139062"/>
            <ac:spMk id="45" creationId="{0B1BBCC8-B358-41BD-89C5-E1A56BD03F6E}"/>
          </ac:spMkLst>
        </pc:spChg>
        <pc:spChg chg="del">
          <ac:chgData name="Cyrus Christian" userId="623ada80-6029-4ab1-9a48-49a7bb21c746" providerId="ADAL" clId="{A96728BB-C7FD-4032-946F-BAF7ADDA859E}" dt="2021-08-04T17:09:49.390" v="2083" actId="478"/>
          <ac:spMkLst>
            <pc:docMk/>
            <pc:sldMk cId="1541922542" sldId="2076139062"/>
            <ac:spMk id="46" creationId="{331C0128-3575-46D9-B94C-3C83D5DC706D}"/>
          </ac:spMkLst>
        </pc:spChg>
        <pc:grpChg chg="del">
          <ac:chgData name="Cyrus Christian" userId="623ada80-6029-4ab1-9a48-49a7bb21c746" providerId="ADAL" clId="{A96728BB-C7FD-4032-946F-BAF7ADDA859E}" dt="2021-08-04T17:09:49.390" v="2083" actId="478"/>
          <ac:grpSpMkLst>
            <pc:docMk/>
            <pc:sldMk cId="1541922542" sldId="2076139062"/>
            <ac:grpSpMk id="25" creationId="{34D87B75-ABB7-429C-BE58-D7E3073CF5AA}"/>
          </ac:grpSpMkLst>
        </pc:grpChg>
        <pc:picChg chg="add mod">
          <ac:chgData name="Cyrus Christian" userId="623ada80-6029-4ab1-9a48-49a7bb21c746" providerId="ADAL" clId="{A96728BB-C7FD-4032-946F-BAF7ADDA859E}" dt="2021-08-04T22:36:50.013" v="2683" actId="14100"/>
          <ac:picMkLst>
            <pc:docMk/>
            <pc:sldMk cId="1541922542" sldId="2076139062"/>
            <ac:picMk id="2" creationId="{57945BC0-7359-4AEB-8841-3389A99F456F}"/>
          </ac:picMkLst>
        </pc:picChg>
        <pc:picChg chg="del">
          <ac:chgData name="Cyrus Christian" userId="623ada80-6029-4ab1-9a48-49a7bb21c746" providerId="ADAL" clId="{A96728BB-C7FD-4032-946F-BAF7ADDA859E}" dt="2021-08-04T17:09:49.390" v="2083" actId="478"/>
          <ac:picMkLst>
            <pc:docMk/>
            <pc:sldMk cId="1541922542" sldId="2076139062"/>
            <ac:picMk id="38" creationId="{C9E6C145-B304-4594-A20F-B6E57B595387}"/>
          </ac:picMkLst>
        </pc:picChg>
        <pc:picChg chg="del">
          <ac:chgData name="Cyrus Christian" userId="623ada80-6029-4ab1-9a48-49a7bb21c746" providerId="ADAL" clId="{A96728BB-C7FD-4032-946F-BAF7ADDA859E}" dt="2021-08-04T17:09:49.390" v="2083" actId="478"/>
          <ac:picMkLst>
            <pc:docMk/>
            <pc:sldMk cId="1541922542" sldId="2076139062"/>
            <ac:picMk id="44" creationId="{990B24A9-BDF5-4A86-9E9A-DBDBCF875FE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2A6A3E-E180-43FD-9C36-8262CC8D2B1A}" type="datetimeFigureOut">
              <a:rPr lang="en-US" smtClean="0"/>
              <a:t>8/5/2021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E97E81-0BAF-4FAB-B7D5-D3E4A712FBC3}" type="slidenum">
              <a:rPr lang="en-US" smtClean="0"/>
              <a:t>‹#›</a:t>
            </a:fld>
            <a:endParaRPr lang="en-US"/>
          </a:p>
        </p:txBody>
      </p:sp>
    </p:spTree>
    <p:extLst>
      <p:ext uri="{BB962C8B-B14F-4D97-AF65-F5344CB8AC3E}">
        <p14:creationId xmlns:p14="http://schemas.microsoft.com/office/powerpoint/2010/main" val="589670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C5E34C-0BEF-42D1-A3A4-98A0EFA3EE0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8/5/2021 9:20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62634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C5E34C-0BEF-42D1-A3A4-98A0EFA3EE0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8/5/2021 9:20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66032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C5E34C-0BEF-42D1-A3A4-98A0EFA3EE0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8/5/2021 9:20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21975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C5E34C-0BEF-42D1-A3A4-98A0EFA3EE0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8/5/2021 9:20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104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C5E34C-0BEF-42D1-A3A4-98A0EFA3EE0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8/5/2021 9:20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22989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Change partner to guest user</a:t>
            </a: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C5E34C-0BEF-42D1-A3A4-98A0EFA3EE0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8/5/2021 9:20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19441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descr="A close up of a logo&#10;&#10;Description automatically generated">
            <a:extLst>
              <a:ext uri="{FF2B5EF4-FFF2-40B4-BE49-F238E27FC236}">
                <a16:creationId xmlns:a16="http://schemas.microsoft.com/office/drawing/2014/main" id="{946B0343-0C1F-4A28-B429-D67A62CA3C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249" y="257170"/>
            <a:ext cx="2379859" cy="569191"/>
          </a:xfrm>
          <a:prstGeom prst="rect">
            <a:avLst/>
          </a:prstGeom>
        </p:spPr>
      </p:pic>
    </p:spTree>
    <p:extLst>
      <p:ext uri="{BB962C8B-B14F-4D97-AF65-F5344CB8AC3E}">
        <p14:creationId xmlns:p14="http://schemas.microsoft.com/office/powerpoint/2010/main" val="6803845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1">
    <p:bg>
      <p:bgPr>
        <a:solidFill>
          <a:schemeClr val="tx1"/>
        </a:solidFill>
        <a:effectLst/>
      </p:bgPr>
    </p:bg>
    <p:spTree>
      <p:nvGrpSpPr>
        <p:cNvPr id="1" name=""/>
        <p:cNvGrpSpPr/>
        <p:nvPr/>
      </p:nvGrpSpPr>
      <p:grpSpPr>
        <a:xfrm>
          <a:off x="0" y="0"/>
          <a:ext cx="0" cy="0"/>
          <a:chOff x="0" y="0"/>
          <a:chExt cx="0" cy="0"/>
        </a:xfrm>
      </p:grpSpPr>
      <p:pic>
        <p:nvPicPr>
          <p:cNvPr id="16" name="Picture 15" descr="https://powerbicdn.azureedge.net/cvt-01f358a7f8a9456b77d7ed28f2335458d0a173fd1c4cc442410e2ef86b9e4ab4/pictures/pages/desktop/hero_1600x600.jpg">
            <a:extLst>
              <a:ext uri="{FF2B5EF4-FFF2-40B4-BE49-F238E27FC236}">
                <a16:creationId xmlns:a16="http://schemas.microsoft.com/office/drawing/2014/main" id="{4AA1E935-56B4-432B-8740-93F34E18C0FD}"/>
              </a:ext>
            </a:extLst>
          </p:cNvPr>
          <p:cNvPicPr>
            <a:picLocks noChangeAspect="1" noChangeArrowheads="1"/>
          </p:cNvPicPr>
          <p:nvPr userDrawn="1"/>
        </p:nvPicPr>
        <p:blipFill rotWithShape="1">
          <a:blip r:embed="rId2" cstate="print">
            <a:alphaModFix/>
            <a:extLst>
              <a:ext uri="{28A0092B-C50C-407E-A947-70E740481C1C}">
                <a14:useLocalDpi xmlns:a14="http://schemas.microsoft.com/office/drawing/2010/main" val="0"/>
              </a:ext>
            </a:extLst>
          </a:blip>
          <a:srcRect/>
          <a:stretch/>
        </p:blipFill>
        <p:spPr bwMode="auto">
          <a:xfrm>
            <a:off x="6932637" y="0"/>
            <a:ext cx="5259364" cy="6858001"/>
          </a:xfrm>
          <a:custGeom>
            <a:avLst/>
            <a:gdLst>
              <a:gd name="connsiteX0" fmla="*/ 1152093 w 5364825"/>
              <a:gd name="connsiteY0" fmla="*/ 0 h 6994526"/>
              <a:gd name="connsiteX1" fmla="*/ 5364825 w 5364825"/>
              <a:gd name="connsiteY1" fmla="*/ 0 h 6994526"/>
              <a:gd name="connsiteX2" fmla="*/ 5364825 w 5364825"/>
              <a:gd name="connsiteY2" fmla="*/ 6994526 h 6994526"/>
              <a:gd name="connsiteX3" fmla="*/ 2345172 w 5364825"/>
              <a:gd name="connsiteY3" fmla="*/ 6994526 h 6994526"/>
              <a:gd name="connsiteX4" fmla="*/ 0 w 5364825"/>
              <a:gd name="connsiteY4" fmla="*/ 2304185 h 6994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825" h="6994526">
                <a:moveTo>
                  <a:pt x="1152093" y="0"/>
                </a:moveTo>
                <a:lnTo>
                  <a:pt x="5364825" y="0"/>
                </a:lnTo>
                <a:lnTo>
                  <a:pt x="5364825" y="6994526"/>
                </a:lnTo>
                <a:lnTo>
                  <a:pt x="2345172" y="6994526"/>
                </a:lnTo>
                <a:lnTo>
                  <a:pt x="0" y="2304185"/>
                </a:lnTo>
                <a:close/>
              </a:path>
            </a:pathLst>
          </a:custGeom>
          <a:ln w="73025">
            <a:solidFill>
              <a:schemeClr val="accent2">
                <a:lumMod val="75000"/>
              </a:schemeClr>
            </a:solidFill>
          </a:ln>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2593216"/>
            <a:ext cx="9630389" cy="1793104"/>
          </a:xfrm>
          <a:noFill/>
        </p:spPr>
        <p:txBody>
          <a:bodyPr lIns="0" tIns="0" rIns="0" bIns="182880" anchor="b" anchorCtr="0"/>
          <a:lstStyle>
            <a:lvl1pPr>
              <a:defRPr sz="3921" strike="noStrike" spc="-49" baseline="0">
                <a:solidFill>
                  <a:schemeClr val="bg1"/>
                </a:solidFill>
              </a:defRPr>
            </a:lvl1pPr>
          </a:lstStyle>
          <a:p>
            <a:r>
              <a:rPr lang="en-US"/>
              <a:t>Microsoft 365</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410882"/>
            <a:ext cx="9602819" cy="745370"/>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8" name="Hexagon 7">
            <a:extLst>
              <a:ext uri="{FF2B5EF4-FFF2-40B4-BE49-F238E27FC236}">
                <a16:creationId xmlns:a16="http://schemas.microsoft.com/office/drawing/2014/main" id="{4D406F93-D5AB-4302-94F4-D5B4654F5F35}"/>
              </a:ext>
            </a:extLst>
          </p:cNvPr>
          <p:cNvSpPr/>
          <p:nvPr userDrawn="1"/>
        </p:nvSpPr>
        <p:spPr bwMode="auto">
          <a:xfrm>
            <a:off x="7588790" y="1657639"/>
            <a:ext cx="4603210" cy="5059190"/>
          </a:xfrm>
          <a:custGeom>
            <a:avLst/>
            <a:gdLst>
              <a:gd name="connsiteX0" fmla="*/ 0 w 5985491"/>
              <a:gd name="connsiteY0" fmla="*/ 2579954 h 5159907"/>
              <a:gd name="connsiteX1" fmla="*/ 1289977 w 5985491"/>
              <a:gd name="connsiteY1" fmla="*/ 1 h 5159907"/>
              <a:gd name="connsiteX2" fmla="*/ 4695514 w 5985491"/>
              <a:gd name="connsiteY2" fmla="*/ 1 h 5159907"/>
              <a:gd name="connsiteX3" fmla="*/ 5985491 w 5985491"/>
              <a:gd name="connsiteY3" fmla="*/ 2579954 h 5159907"/>
              <a:gd name="connsiteX4" fmla="*/ 4695514 w 5985491"/>
              <a:gd name="connsiteY4" fmla="*/ 5159906 h 5159907"/>
              <a:gd name="connsiteX5" fmla="*/ 1289977 w 5985491"/>
              <a:gd name="connsiteY5" fmla="*/ 5159906 h 5159907"/>
              <a:gd name="connsiteX6" fmla="*/ 0 w 5985491"/>
              <a:gd name="connsiteY6" fmla="*/ 2579954 h 5159907"/>
              <a:gd name="connsiteX0" fmla="*/ 0 w 4695514"/>
              <a:gd name="connsiteY0" fmla="*/ 2579953 h 5159905"/>
              <a:gd name="connsiteX1" fmla="*/ 1289977 w 4695514"/>
              <a:gd name="connsiteY1" fmla="*/ 0 h 5159905"/>
              <a:gd name="connsiteX2" fmla="*/ 4695514 w 4695514"/>
              <a:gd name="connsiteY2" fmla="*/ 0 h 5159905"/>
              <a:gd name="connsiteX3" fmla="*/ 4695514 w 4695514"/>
              <a:gd name="connsiteY3" fmla="*/ 5159905 h 5159905"/>
              <a:gd name="connsiteX4" fmla="*/ 1289977 w 4695514"/>
              <a:gd name="connsiteY4" fmla="*/ 5159905 h 5159905"/>
              <a:gd name="connsiteX5" fmla="*/ 0 w 4695514"/>
              <a:gd name="connsiteY5" fmla="*/ 2579953 h 5159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5514" h="5159905">
                <a:moveTo>
                  <a:pt x="0" y="2579953"/>
                </a:moveTo>
                <a:lnTo>
                  <a:pt x="1289977" y="0"/>
                </a:lnTo>
                <a:lnTo>
                  <a:pt x="4695514" y="0"/>
                </a:lnTo>
                <a:lnTo>
                  <a:pt x="4695514" y="5159905"/>
                </a:lnTo>
                <a:lnTo>
                  <a:pt x="1289977" y="5159905"/>
                </a:lnTo>
                <a:lnTo>
                  <a:pt x="0" y="2579953"/>
                </a:lnTo>
                <a:close/>
              </a:path>
            </a:pathLst>
          </a:custGeom>
          <a:solidFill>
            <a:schemeClr val="bg1">
              <a:alpha val="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5" name="Hexagon 24">
            <a:extLst>
              <a:ext uri="{FF2B5EF4-FFF2-40B4-BE49-F238E27FC236}">
                <a16:creationId xmlns:a16="http://schemas.microsoft.com/office/drawing/2014/main" id="{D91DF740-2287-438B-8638-AC9506FC89F3}"/>
              </a:ext>
            </a:extLst>
          </p:cNvPr>
          <p:cNvSpPr/>
          <p:nvPr userDrawn="1"/>
        </p:nvSpPr>
        <p:spPr bwMode="auto">
          <a:xfrm flipH="1">
            <a:off x="193717" y="5469796"/>
            <a:ext cx="1123467" cy="968644"/>
          </a:xfrm>
          <a:prstGeom prst="hexagon">
            <a:avLst/>
          </a:prstGeom>
          <a:solidFill>
            <a:schemeClr val="accent3">
              <a:lumMod val="75000"/>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6" name="Hexagon 25">
            <a:extLst>
              <a:ext uri="{FF2B5EF4-FFF2-40B4-BE49-F238E27FC236}">
                <a16:creationId xmlns:a16="http://schemas.microsoft.com/office/drawing/2014/main" id="{A3817EBB-15E7-412A-8B62-D53F0C41C703}"/>
              </a:ext>
            </a:extLst>
          </p:cNvPr>
          <p:cNvSpPr/>
          <p:nvPr userDrawn="1"/>
        </p:nvSpPr>
        <p:spPr bwMode="auto">
          <a:xfrm flipH="1">
            <a:off x="1229969" y="5469796"/>
            <a:ext cx="386928" cy="333606"/>
          </a:xfrm>
          <a:prstGeom prst="hexagon">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8" name="Freeform: Shape 27">
            <a:extLst>
              <a:ext uri="{FF2B5EF4-FFF2-40B4-BE49-F238E27FC236}">
                <a16:creationId xmlns:a16="http://schemas.microsoft.com/office/drawing/2014/main" id="{3589F91B-35EF-4C87-BFA8-136D67F79B03}"/>
              </a:ext>
            </a:extLst>
          </p:cNvPr>
          <p:cNvSpPr/>
          <p:nvPr userDrawn="1"/>
        </p:nvSpPr>
        <p:spPr bwMode="auto">
          <a:xfrm flipH="1">
            <a:off x="0" y="5297063"/>
            <a:ext cx="1234653" cy="1560937"/>
          </a:xfrm>
          <a:custGeom>
            <a:avLst/>
            <a:gdLst>
              <a:gd name="connsiteX0" fmla="*/ 1259410 w 1259410"/>
              <a:gd name="connsiteY0" fmla="*/ 0 h 1592011"/>
              <a:gd name="connsiteX1" fmla="*/ 566256 w 1259410"/>
              <a:gd name="connsiteY1" fmla="*/ 0 h 1592011"/>
              <a:gd name="connsiteX2" fmla="*/ 0 w 1259410"/>
              <a:gd name="connsiteY2" fmla="*/ 1132511 h 1592011"/>
              <a:gd name="connsiteX3" fmla="*/ 229750 w 1259410"/>
              <a:gd name="connsiteY3" fmla="*/ 1592011 h 1592011"/>
              <a:gd name="connsiteX4" fmla="*/ 1259410 w 1259410"/>
              <a:gd name="connsiteY4" fmla="*/ 1592011 h 159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410" h="1592011">
                <a:moveTo>
                  <a:pt x="1259410" y="0"/>
                </a:moveTo>
                <a:lnTo>
                  <a:pt x="566256" y="0"/>
                </a:lnTo>
                <a:lnTo>
                  <a:pt x="0" y="1132511"/>
                </a:lnTo>
                <a:lnTo>
                  <a:pt x="229750" y="1592011"/>
                </a:lnTo>
                <a:lnTo>
                  <a:pt x="1259410" y="1592011"/>
                </a:lnTo>
                <a:close/>
              </a:path>
            </a:pathLst>
          </a:custGeom>
          <a:noFill/>
          <a:ln>
            <a:solidFill>
              <a:schemeClr val="accent2">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2" name="Freeform: Shape 21">
            <a:extLst>
              <a:ext uri="{FF2B5EF4-FFF2-40B4-BE49-F238E27FC236}">
                <a16:creationId xmlns:a16="http://schemas.microsoft.com/office/drawing/2014/main" id="{437A968C-570A-4E87-A329-4B1BD7AE2E82}"/>
              </a:ext>
            </a:extLst>
          </p:cNvPr>
          <p:cNvSpPr/>
          <p:nvPr userDrawn="1"/>
        </p:nvSpPr>
        <p:spPr bwMode="auto">
          <a:xfrm flipH="1">
            <a:off x="6823926" y="2"/>
            <a:ext cx="5368074" cy="6857996"/>
          </a:xfrm>
          <a:custGeom>
            <a:avLst/>
            <a:gdLst>
              <a:gd name="connsiteX0" fmla="*/ 4877833 w 5475715"/>
              <a:gd name="connsiteY0" fmla="*/ 0 h 6994521"/>
              <a:gd name="connsiteX1" fmla="*/ 0 w 5475715"/>
              <a:gd name="connsiteY1" fmla="*/ 0 h 6994521"/>
              <a:gd name="connsiteX2" fmla="*/ 0 w 5475715"/>
              <a:gd name="connsiteY2" fmla="*/ 6994521 h 6994521"/>
              <a:gd name="connsiteX3" fmla="*/ 2576335 w 5475715"/>
              <a:gd name="connsiteY3" fmla="*/ 6994521 h 6994521"/>
              <a:gd name="connsiteX4" fmla="*/ 5475715 w 5475715"/>
              <a:gd name="connsiteY4" fmla="*/ 1195763 h 699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5715" h="6994521">
                <a:moveTo>
                  <a:pt x="4877833" y="0"/>
                </a:moveTo>
                <a:lnTo>
                  <a:pt x="0" y="0"/>
                </a:lnTo>
                <a:lnTo>
                  <a:pt x="0" y="6994521"/>
                </a:lnTo>
                <a:lnTo>
                  <a:pt x="2576335" y="6994521"/>
                </a:lnTo>
                <a:lnTo>
                  <a:pt x="5475715" y="1195763"/>
                </a:lnTo>
                <a:close/>
              </a:path>
            </a:pathLst>
          </a:custGeom>
          <a:noFill/>
          <a:ln>
            <a:solidFill>
              <a:schemeClr val="accent1">
                <a:lumMod val="10000"/>
                <a:alpha val="27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nvGrpSpPr>
          <p:cNvPr id="2" name="Group 1">
            <a:extLst>
              <a:ext uri="{FF2B5EF4-FFF2-40B4-BE49-F238E27FC236}">
                <a16:creationId xmlns:a16="http://schemas.microsoft.com/office/drawing/2014/main" id="{5B39E8C8-CFD0-4F7C-9348-433A3369505A}"/>
              </a:ext>
            </a:extLst>
          </p:cNvPr>
          <p:cNvGrpSpPr/>
          <p:nvPr userDrawn="1"/>
        </p:nvGrpSpPr>
        <p:grpSpPr>
          <a:xfrm>
            <a:off x="464842" y="450345"/>
            <a:ext cx="891055" cy="190317"/>
            <a:chOff x="474163" y="459310"/>
            <a:chExt cx="908922" cy="194106"/>
          </a:xfrm>
        </p:grpSpPr>
        <p:pic>
          <p:nvPicPr>
            <p:cNvPr id="1026" name="Picture 2" descr="Partners | ASMGi">
              <a:extLst>
                <a:ext uri="{FF2B5EF4-FFF2-40B4-BE49-F238E27FC236}">
                  <a16:creationId xmlns:a16="http://schemas.microsoft.com/office/drawing/2014/main" id="{D95D3BD9-2682-4F06-86BC-C170EF33F0EB}"/>
                </a:ext>
              </a:extLst>
            </p:cNvPr>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val="0"/>
                </a:ext>
              </a:extLst>
            </a:blip>
            <a:srcRect l="22656"/>
            <a:stretch/>
          </p:blipFill>
          <p:spPr bwMode="auto">
            <a:xfrm>
              <a:off x="680085" y="459310"/>
              <a:ext cx="703000" cy="19410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Partners | ASMGi">
              <a:extLst>
                <a:ext uri="{FF2B5EF4-FFF2-40B4-BE49-F238E27FC236}">
                  <a16:creationId xmlns:a16="http://schemas.microsoft.com/office/drawing/2014/main" id="{A599DF43-C5CE-49D9-8C50-7551CE24A193}"/>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77345"/>
            <a:stretch/>
          </p:blipFill>
          <p:spPr bwMode="auto">
            <a:xfrm>
              <a:off x="474163" y="459310"/>
              <a:ext cx="205922" cy="1941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457603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1">
    <p:bg>
      <p:bgPr>
        <a:solidFill>
          <a:schemeClr val="bg2"/>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47D0011F-D9C8-4890-B3F8-F6FA45BD5440}"/>
              </a:ext>
            </a:extLst>
          </p:cNvPr>
          <p:cNvSpPr/>
          <p:nvPr userDrawn="1"/>
        </p:nvSpPr>
        <p:spPr bwMode="auto">
          <a:xfrm>
            <a:off x="6591927" y="1010700"/>
            <a:ext cx="5600074" cy="5847300"/>
          </a:xfrm>
          <a:custGeom>
            <a:avLst/>
            <a:gdLst>
              <a:gd name="connsiteX0" fmla="*/ 3001586 w 5712367"/>
              <a:gd name="connsiteY0" fmla="*/ 0 h 5963705"/>
              <a:gd name="connsiteX1" fmla="*/ 5712367 w 5712367"/>
              <a:gd name="connsiteY1" fmla="*/ 0 h 5963705"/>
              <a:gd name="connsiteX2" fmla="*/ 5712367 w 5712367"/>
              <a:gd name="connsiteY2" fmla="*/ 5963705 h 5963705"/>
              <a:gd name="connsiteX3" fmla="*/ 0 w 5712367"/>
              <a:gd name="connsiteY3" fmla="*/ 5963705 h 5963705"/>
              <a:gd name="connsiteX4" fmla="*/ 11898 w 5712367"/>
              <a:gd name="connsiteY4" fmla="*/ 5938954 h 5963705"/>
              <a:gd name="connsiteX5" fmla="*/ 2727106 w 5712367"/>
              <a:gd name="connsiteY5" fmla="*/ 569692 h 5963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2367" h="5963705">
                <a:moveTo>
                  <a:pt x="3001586" y="0"/>
                </a:moveTo>
                <a:lnTo>
                  <a:pt x="5712367" y="0"/>
                </a:lnTo>
                <a:lnTo>
                  <a:pt x="5712367" y="5963705"/>
                </a:lnTo>
                <a:lnTo>
                  <a:pt x="0" y="5963705"/>
                </a:lnTo>
                <a:lnTo>
                  <a:pt x="11898" y="5938954"/>
                </a:lnTo>
                <a:cubicBezTo>
                  <a:pt x="884975" y="4151620"/>
                  <a:pt x="1850339" y="2357306"/>
                  <a:pt x="2727106" y="569692"/>
                </a:cubicBezTo>
                <a:close/>
              </a:path>
            </a:pathLst>
          </a:custGeom>
          <a:solidFill>
            <a:schemeClr val="bg2">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31" name="Freeform: Shape 30">
            <a:extLst>
              <a:ext uri="{FF2B5EF4-FFF2-40B4-BE49-F238E27FC236}">
                <a16:creationId xmlns:a16="http://schemas.microsoft.com/office/drawing/2014/main" id="{9A712B34-662C-419C-B5BA-73C301D3370D}"/>
              </a:ext>
            </a:extLst>
          </p:cNvPr>
          <p:cNvSpPr/>
          <p:nvPr userDrawn="1"/>
        </p:nvSpPr>
        <p:spPr bwMode="auto">
          <a:xfrm>
            <a:off x="0" y="5840521"/>
            <a:ext cx="1857752" cy="1017477"/>
          </a:xfrm>
          <a:custGeom>
            <a:avLst/>
            <a:gdLst>
              <a:gd name="connsiteX0" fmla="*/ 0 w 1895004"/>
              <a:gd name="connsiteY0" fmla="*/ 0 h 1037732"/>
              <a:gd name="connsiteX1" fmla="*/ 1376138 w 1895004"/>
              <a:gd name="connsiteY1" fmla="*/ 0 h 1037732"/>
              <a:gd name="connsiteX2" fmla="*/ 1895004 w 1895004"/>
              <a:gd name="connsiteY2" fmla="*/ 1037732 h 1037732"/>
              <a:gd name="connsiteX3" fmla="*/ 0 w 1895004"/>
              <a:gd name="connsiteY3" fmla="*/ 1037732 h 1037732"/>
            </a:gdLst>
            <a:ahLst/>
            <a:cxnLst>
              <a:cxn ang="0">
                <a:pos x="connsiteX0" y="connsiteY0"/>
              </a:cxn>
              <a:cxn ang="0">
                <a:pos x="connsiteX1" y="connsiteY1"/>
              </a:cxn>
              <a:cxn ang="0">
                <a:pos x="connsiteX2" y="connsiteY2"/>
              </a:cxn>
              <a:cxn ang="0">
                <a:pos x="connsiteX3" y="connsiteY3"/>
              </a:cxn>
            </a:cxnLst>
            <a:rect l="l" t="t" r="r" b="b"/>
            <a:pathLst>
              <a:path w="1895004" h="1037732">
                <a:moveTo>
                  <a:pt x="0" y="0"/>
                </a:moveTo>
                <a:lnTo>
                  <a:pt x="1376138" y="0"/>
                </a:lnTo>
                <a:lnTo>
                  <a:pt x="1895004" y="1037732"/>
                </a:lnTo>
                <a:lnTo>
                  <a:pt x="0" y="1037732"/>
                </a:lnTo>
                <a:close/>
              </a:path>
            </a:pathLst>
          </a:custGeom>
          <a:noFill/>
          <a:ln>
            <a:solidFill>
              <a:schemeClr val="accent1">
                <a:alpha val="56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1" name="Freeform: Shape 20">
            <a:extLst>
              <a:ext uri="{FF2B5EF4-FFF2-40B4-BE49-F238E27FC236}">
                <a16:creationId xmlns:a16="http://schemas.microsoft.com/office/drawing/2014/main" id="{5DAE8F0B-C060-452B-B519-248F35F7AF34}"/>
              </a:ext>
            </a:extLst>
          </p:cNvPr>
          <p:cNvSpPr/>
          <p:nvPr userDrawn="1"/>
        </p:nvSpPr>
        <p:spPr bwMode="auto">
          <a:xfrm>
            <a:off x="6869391" y="770839"/>
            <a:ext cx="5322607" cy="6087162"/>
          </a:xfrm>
          <a:custGeom>
            <a:avLst/>
            <a:gdLst>
              <a:gd name="connsiteX0" fmla="*/ 3104171 w 5429336"/>
              <a:gd name="connsiteY0" fmla="*/ 0 h 6208342"/>
              <a:gd name="connsiteX1" fmla="*/ 5429336 w 5429336"/>
              <a:gd name="connsiteY1" fmla="*/ 0 h 6208342"/>
              <a:gd name="connsiteX2" fmla="*/ 5429336 w 5429336"/>
              <a:gd name="connsiteY2" fmla="*/ 6208342 h 6208342"/>
              <a:gd name="connsiteX3" fmla="*/ 0 w 5429336"/>
              <a:gd name="connsiteY3" fmla="*/ 6208342 h 6208342"/>
            </a:gdLst>
            <a:ahLst/>
            <a:cxnLst>
              <a:cxn ang="0">
                <a:pos x="connsiteX0" y="connsiteY0"/>
              </a:cxn>
              <a:cxn ang="0">
                <a:pos x="connsiteX1" y="connsiteY1"/>
              </a:cxn>
              <a:cxn ang="0">
                <a:pos x="connsiteX2" y="connsiteY2"/>
              </a:cxn>
              <a:cxn ang="0">
                <a:pos x="connsiteX3" y="connsiteY3"/>
              </a:cxn>
            </a:cxnLst>
            <a:rect l="l" t="t" r="r" b="b"/>
            <a:pathLst>
              <a:path w="5429336" h="6208342">
                <a:moveTo>
                  <a:pt x="3104171" y="0"/>
                </a:moveTo>
                <a:lnTo>
                  <a:pt x="5429336" y="0"/>
                </a:lnTo>
                <a:lnTo>
                  <a:pt x="5429336" y="6208342"/>
                </a:lnTo>
                <a:lnTo>
                  <a:pt x="0" y="6208342"/>
                </a:lnTo>
                <a:close/>
              </a:path>
            </a:pathLst>
          </a:cu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2" name="Hexagon 11">
            <a:extLst>
              <a:ext uri="{FF2B5EF4-FFF2-40B4-BE49-F238E27FC236}">
                <a16:creationId xmlns:a16="http://schemas.microsoft.com/office/drawing/2014/main" id="{75DA8423-168F-4468-A111-F5D5CFAB61C7}"/>
              </a:ext>
            </a:extLst>
          </p:cNvPr>
          <p:cNvSpPr/>
          <p:nvPr userDrawn="1"/>
        </p:nvSpPr>
        <p:spPr bwMode="auto">
          <a:xfrm>
            <a:off x="8361454" y="2571359"/>
            <a:ext cx="1413986" cy="1219126"/>
          </a:xfrm>
          <a:prstGeom prst="hexagon">
            <a:avLst/>
          </a:prstGeom>
          <a:solidFill>
            <a:srgbClr val="34343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nvGrpSpPr>
          <p:cNvPr id="22" name="Group 21">
            <a:extLst>
              <a:ext uri="{FF2B5EF4-FFF2-40B4-BE49-F238E27FC236}">
                <a16:creationId xmlns:a16="http://schemas.microsoft.com/office/drawing/2014/main" id="{44930C04-939A-4BBA-91B2-B3783EB93BFD}"/>
              </a:ext>
            </a:extLst>
          </p:cNvPr>
          <p:cNvGrpSpPr/>
          <p:nvPr userDrawn="1"/>
        </p:nvGrpSpPr>
        <p:grpSpPr>
          <a:xfrm>
            <a:off x="6914781" y="965576"/>
            <a:ext cx="2958022" cy="2220813"/>
            <a:chOff x="6280198" y="439106"/>
            <a:chExt cx="3744276" cy="2810716"/>
          </a:xfrm>
        </p:grpSpPr>
        <p:sp>
          <p:nvSpPr>
            <p:cNvPr id="13" name="Hexagon 12">
              <a:extLst>
                <a:ext uri="{FF2B5EF4-FFF2-40B4-BE49-F238E27FC236}">
                  <a16:creationId xmlns:a16="http://schemas.microsoft.com/office/drawing/2014/main" id="{23FA493B-95EF-482D-BC56-0B67271C08BD}"/>
                </a:ext>
              </a:extLst>
            </p:cNvPr>
            <p:cNvSpPr/>
            <p:nvPr userDrawn="1"/>
          </p:nvSpPr>
          <p:spPr bwMode="auto">
            <a:xfrm>
              <a:off x="6659577" y="657724"/>
              <a:ext cx="1422089" cy="1225939"/>
            </a:xfrm>
            <a:prstGeom prst="hexagon">
              <a:avLst/>
            </a:prstGeom>
            <a:solidFill>
              <a:schemeClr val="bg1">
                <a:lumMod val="95000"/>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4" name="Hexagon 13">
              <a:extLst>
                <a:ext uri="{FF2B5EF4-FFF2-40B4-BE49-F238E27FC236}">
                  <a16:creationId xmlns:a16="http://schemas.microsoft.com/office/drawing/2014/main" id="{6C36B3FE-23D7-4834-A638-DD5837ECC50B}"/>
                </a:ext>
              </a:extLst>
            </p:cNvPr>
            <p:cNvSpPr/>
            <p:nvPr userDrawn="1"/>
          </p:nvSpPr>
          <p:spPr bwMode="auto">
            <a:xfrm>
              <a:off x="6280198" y="657724"/>
              <a:ext cx="489775" cy="422220"/>
            </a:xfrm>
            <a:prstGeom prst="hexagon">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6" name="Hexagon 5">
              <a:extLst>
                <a:ext uri="{FF2B5EF4-FFF2-40B4-BE49-F238E27FC236}">
                  <a16:creationId xmlns:a16="http://schemas.microsoft.com/office/drawing/2014/main" id="{1B9B94DA-F466-47AC-92DD-E349926A53E2}"/>
                </a:ext>
              </a:extLst>
            </p:cNvPr>
            <p:cNvSpPr/>
            <p:nvPr userDrawn="1"/>
          </p:nvSpPr>
          <p:spPr bwMode="auto">
            <a:xfrm>
              <a:off x="6764044" y="439106"/>
              <a:ext cx="3260430" cy="2810716"/>
            </a:xfrm>
            <a:prstGeom prst="hexagon">
              <a:avLst/>
            </a:prstGeom>
            <a:noFill/>
            <a:ln>
              <a:solidFill>
                <a:schemeClr val="accent2">
                  <a:alpha val="3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28" name="Freeform: Shape 27">
            <a:extLst>
              <a:ext uri="{FF2B5EF4-FFF2-40B4-BE49-F238E27FC236}">
                <a16:creationId xmlns:a16="http://schemas.microsoft.com/office/drawing/2014/main" id="{7B410F84-96D9-4135-A2D5-380F90767A85}"/>
              </a:ext>
            </a:extLst>
          </p:cNvPr>
          <p:cNvSpPr/>
          <p:nvPr userDrawn="1"/>
        </p:nvSpPr>
        <p:spPr bwMode="auto">
          <a:xfrm>
            <a:off x="8918859" y="3803105"/>
            <a:ext cx="3273139" cy="3054894"/>
          </a:xfrm>
          <a:custGeom>
            <a:avLst/>
            <a:gdLst>
              <a:gd name="connsiteX0" fmla="*/ 883583 w 3338772"/>
              <a:gd name="connsiteY0" fmla="*/ 0 h 3115709"/>
              <a:gd name="connsiteX1" fmla="*/ 3216239 w 3338772"/>
              <a:gd name="connsiteY1" fmla="*/ 0 h 3115709"/>
              <a:gd name="connsiteX2" fmla="*/ 3338772 w 3338772"/>
              <a:gd name="connsiteY2" fmla="*/ 245066 h 3115709"/>
              <a:gd name="connsiteX3" fmla="*/ 3338772 w 3338772"/>
              <a:gd name="connsiteY3" fmla="*/ 3115709 h 3115709"/>
              <a:gd name="connsiteX4" fmla="*/ 674273 w 3338772"/>
              <a:gd name="connsiteY4" fmla="*/ 3115709 h 3115709"/>
              <a:gd name="connsiteX5" fmla="*/ 0 w 3338772"/>
              <a:gd name="connsiteY5" fmla="*/ 1767165 h 3115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8772" h="3115709">
                <a:moveTo>
                  <a:pt x="883583" y="0"/>
                </a:moveTo>
                <a:lnTo>
                  <a:pt x="3216239" y="0"/>
                </a:lnTo>
                <a:lnTo>
                  <a:pt x="3338772" y="245066"/>
                </a:lnTo>
                <a:lnTo>
                  <a:pt x="3338772" y="3115709"/>
                </a:lnTo>
                <a:lnTo>
                  <a:pt x="674273" y="3115709"/>
                </a:lnTo>
                <a:lnTo>
                  <a:pt x="0" y="1767165"/>
                </a:lnTo>
                <a:close/>
              </a:path>
            </a:pathLst>
          </a:custGeom>
          <a:solidFill>
            <a:schemeClr val="accent3">
              <a:lumMod val="75000"/>
              <a:alpha val="7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2910454"/>
            <a:ext cx="7163186" cy="1793104"/>
          </a:xfrm>
          <a:noFill/>
        </p:spPr>
        <p:txBody>
          <a:bodyPr lIns="0" tIns="0" rIns="0" bIns="182880" anchor="b" anchorCtr="0"/>
          <a:lstStyle>
            <a:lvl1pPr>
              <a:defRPr sz="3921" strike="noStrike" spc="-49" baseline="0">
                <a:solidFill>
                  <a:schemeClr val="tx1"/>
                </a:solidFill>
              </a:defRPr>
            </a:lvl1pPr>
          </a:lstStyle>
          <a:p>
            <a:r>
              <a:rPr lang="en-US"/>
              <a:t>Microsoft 365</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55994" y="4761688"/>
            <a:ext cx="7093473"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18" name="Picture 2" descr="Partners | ASMGi">
            <a:extLst>
              <a:ext uri="{FF2B5EF4-FFF2-40B4-BE49-F238E27FC236}">
                <a16:creationId xmlns:a16="http://schemas.microsoft.com/office/drawing/2014/main" id="{00202DF9-880F-4D6E-B77E-D33BDDE50EA9}"/>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560"/>
          <a:stretch/>
        </p:blipFill>
        <p:spPr bwMode="auto">
          <a:xfrm>
            <a:off x="464842" y="450345"/>
            <a:ext cx="949517" cy="190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2671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tx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005F92AB-F632-4166-AC48-DBE6E6E3EF45}"/>
              </a:ext>
            </a:extLst>
          </p:cNvPr>
          <p:cNvSpPr/>
          <p:nvPr userDrawn="1"/>
        </p:nvSpPr>
        <p:spPr bwMode="auto">
          <a:xfrm>
            <a:off x="-1" y="986206"/>
            <a:ext cx="435242" cy="5871794"/>
          </a:xfrm>
          <a:prstGeom prst="rect">
            <a:avLst/>
          </a:prstGeom>
          <a:solidFill>
            <a:srgbClr val="32323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35" name="Freeform: Shape 34">
            <a:extLst>
              <a:ext uri="{FF2B5EF4-FFF2-40B4-BE49-F238E27FC236}">
                <a16:creationId xmlns:a16="http://schemas.microsoft.com/office/drawing/2014/main" id="{A63D0188-4CD5-42B8-8F58-182B5A007864}"/>
              </a:ext>
            </a:extLst>
          </p:cNvPr>
          <p:cNvSpPr/>
          <p:nvPr userDrawn="1"/>
        </p:nvSpPr>
        <p:spPr bwMode="auto">
          <a:xfrm>
            <a:off x="435242" y="986207"/>
            <a:ext cx="9978029" cy="5880680"/>
          </a:xfrm>
          <a:custGeom>
            <a:avLst/>
            <a:gdLst>
              <a:gd name="connsiteX0" fmla="*/ 0 w 10178109"/>
              <a:gd name="connsiteY0" fmla="*/ 0 h 5997749"/>
              <a:gd name="connsiteX1" fmla="*/ 7179235 w 10178109"/>
              <a:gd name="connsiteY1" fmla="*/ 0 h 5997749"/>
              <a:gd name="connsiteX2" fmla="*/ 10178109 w 10178109"/>
              <a:gd name="connsiteY2" fmla="*/ 5997749 h 5997749"/>
              <a:gd name="connsiteX3" fmla="*/ 0 w 10178109"/>
              <a:gd name="connsiteY3" fmla="*/ 5997749 h 5997749"/>
            </a:gdLst>
            <a:ahLst/>
            <a:cxnLst>
              <a:cxn ang="0">
                <a:pos x="connsiteX0" y="connsiteY0"/>
              </a:cxn>
              <a:cxn ang="0">
                <a:pos x="connsiteX1" y="connsiteY1"/>
              </a:cxn>
              <a:cxn ang="0">
                <a:pos x="connsiteX2" y="connsiteY2"/>
              </a:cxn>
              <a:cxn ang="0">
                <a:pos x="connsiteX3" y="connsiteY3"/>
              </a:cxn>
            </a:cxnLst>
            <a:rect l="l" t="t" r="r" b="b"/>
            <a:pathLst>
              <a:path w="10178109" h="5997749">
                <a:moveTo>
                  <a:pt x="0" y="0"/>
                </a:moveTo>
                <a:lnTo>
                  <a:pt x="7179235" y="0"/>
                </a:lnTo>
                <a:lnTo>
                  <a:pt x="10178109" y="5997749"/>
                </a:lnTo>
                <a:lnTo>
                  <a:pt x="0" y="5997749"/>
                </a:lnTo>
                <a:close/>
              </a:path>
            </a:pathLst>
          </a:custGeom>
          <a:solidFill>
            <a:srgbClr val="32323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7518143" cy="1793104"/>
          </a:xfrm>
          <a:noFill/>
        </p:spPr>
        <p:txBody>
          <a:bodyPr lIns="0" tIns="0" rIns="0" bIns="182880" anchor="b" anchorCtr="0"/>
          <a:lstStyle>
            <a:lvl1pPr>
              <a:defRPr sz="3529" strike="noStrike" spc="-49" baseline="0">
                <a:solidFill>
                  <a:schemeClr val="bg1"/>
                </a:solidFill>
              </a:defRPr>
            </a:lvl1pPr>
          </a:lstStyle>
          <a:p>
            <a:r>
              <a:rPr lang="en-US"/>
              <a:t>Section title</a:t>
            </a:r>
          </a:p>
        </p:txBody>
      </p:sp>
      <p:sp>
        <p:nvSpPr>
          <p:cNvPr id="36" name="Freeform: Shape 35">
            <a:extLst>
              <a:ext uri="{FF2B5EF4-FFF2-40B4-BE49-F238E27FC236}">
                <a16:creationId xmlns:a16="http://schemas.microsoft.com/office/drawing/2014/main" id="{DA88A708-C613-4F9D-8BFF-3D1018795FE4}"/>
              </a:ext>
            </a:extLst>
          </p:cNvPr>
          <p:cNvSpPr/>
          <p:nvPr userDrawn="1"/>
        </p:nvSpPr>
        <p:spPr bwMode="auto">
          <a:xfrm>
            <a:off x="-77364" y="826362"/>
            <a:ext cx="10017464" cy="6031639"/>
          </a:xfrm>
          <a:custGeom>
            <a:avLst/>
            <a:gdLst>
              <a:gd name="connsiteX0" fmla="*/ 0 w 10178109"/>
              <a:gd name="connsiteY0" fmla="*/ 0 h 5997749"/>
              <a:gd name="connsiteX1" fmla="*/ 7179235 w 10178109"/>
              <a:gd name="connsiteY1" fmla="*/ 0 h 5997749"/>
              <a:gd name="connsiteX2" fmla="*/ 10178109 w 10178109"/>
              <a:gd name="connsiteY2" fmla="*/ 5997749 h 5997749"/>
              <a:gd name="connsiteX3" fmla="*/ 0 w 10178109"/>
              <a:gd name="connsiteY3" fmla="*/ 5997749 h 5997749"/>
            </a:gdLst>
            <a:ahLst/>
            <a:cxnLst>
              <a:cxn ang="0">
                <a:pos x="connsiteX0" y="connsiteY0"/>
              </a:cxn>
              <a:cxn ang="0">
                <a:pos x="connsiteX1" y="connsiteY1"/>
              </a:cxn>
              <a:cxn ang="0">
                <a:pos x="connsiteX2" y="connsiteY2"/>
              </a:cxn>
              <a:cxn ang="0">
                <a:pos x="connsiteX3" y="connsiteY3"/>
              </a:cxn>
            </a:cxnLst>
            <a:rect l="l" t="t" r="r" b="b"/>
            <a:pathLst>
              <a:path w="10178109" h="5997749">
                <a:moveTo>
                  <a:pt x="0" y="0"/>
                </a:moveTo>
                <a:lnTo>
                  <a:pt x="7179235" y="0"/>
                </a:lnTo>
                <a:lnTo>
                  <a:pt x="10178109" y="5997749"/>
                </a:lnTo>
                <a:lnTo>
                  <a:pt x="0" y="5997749"/>
                </a:lnTo>
                <a:close/>
              </a:path>
            </a:pathLst>
          </a:custGeom>
          <a:noFill/>
          <a:ln>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nvGrpSpPr>
          <p:cNvPr id="7" name="Group 6">
            <a:extLst>
              <a:ext uri="{FF2B5EF4-FFF2-40B4-BE49-F238E27FC236}">
                <a16:creationId xmlns:a16="http://schemas.microsoft.com/office/drawing/2014/main" id="{72A67514-5219-4597-A26B-8E57A1100DFF}"/>
              </a:ext>
            </a:extLst>
          </p:cNvPr>
          <p:cNvGrpSpPr/>
          <p:nvPr userDrawn="1"/>
        </p:nvGrpSpPr>
        <p:grpSpPr>
          <a:xfrm>
            <a:off x="464842" y="450345"/>
            <a:ext cx="891055" cy="190317"/>
            <a:chOff x="474163" y="459310"/>
            <a:chExt cx="908922" cy="194106"/>
          </a:xfrm>
        </p:grpSpPr>
        <p:pic>
          <p:nvPicPr>
            <p:cNvPr id="10" name="Picture 2" descr="Partners | ASMGi">
              <a:extLst>
                <a:ext uri="{FF2B5EF4-FFF2-40B4-BE49-F238E27FC236}">
                  <a16:creationId xmlns:a16="http://schemas.microsoft.com/office/drawing/2014/main" id="{235ADC33-B478-4AA0-9018-F524D67787AC}"/>
                </a:ext>
              </a:extLst>
            </p:cNvPr>
            <p:cNvPicPr>
              <a:picLocks noChangeAspect="1" noChangeArrowheads="1"/>
            </p:cNvPicPr>
            <p:nvPr userDrawn="1"/>
          </p:nvPicPr>
          <p:blipFill rotWithShape="1">
            <a:blip r:embed="rId2" cstate="print">
              <a:biLevel thresh="25000"/>
              <a:extLst>
                <a:ext uri="{28A0092B-C50C-407E-A947-70E740481C1C}">
                  <a14:useLocalDpi xmlns:a14="http://schemas.microsoft.com/office/drawing/2010/main" val="0"/>
                </a:ext>
              </a:extLst>
            </a:blip>
            <a:srcRect l="22656"/>
            <a:stretch/>
          </p:blipFill>
          <p:spPr bwMode="auto">
            <a:xfrm>
              <a:off x="680085" y="459310"/>
              <a:ext cx="703000" cy="1941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artners | ASMGi">
              <a:extLst>
                <a:ext uri="{FF2B5EF4-FFF2-40B4-BE49-F238E27FC236}">
                  <a16:creationId xmlns:a16="http://schemas.microsoft.com/office/drawing/2014/main" id="{4AB0D0CA-197D-4EA0-B506-CA04DBEF2BB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77345"/>
            <a:stretch/>
          </p:blipFill>
          <p:spPr bwMode="auto">
            <a:xfrm>
              <a:off x="474163" y="459310"/>
              <a:ext cx="205922" cy="1941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463721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Tree>
    <p:extLst>
      <p:ext uri="{BB962C8B-B14F-4D97-AF65-F5344CB8AC3E}">
        <p14:creationId xmlns:p14="http://schemas.microsoft.com/office/powerpoint/2010/main" val="116934167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accent1"/>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bg1"/>
                </a:solidFill>
              </a:defRPr>
            </a:lvl1pPr>
          </a:lstStyle>
          <a:p>
            <a:pPr marL="0" lvl="0">
              <a:lnSpc>
                <a:spcPts val="5490"/>
              </a:lnSpc>
            </a:pPr>
            <a:r>
              <a:rPr lang="en-US"/>
              <a:t>Section title</a:t>
            </a:r>
          </a:p>
        </p:txBody>
      </p:sp>
    </p:spTree>
    <p:extLst>
      <p:ext uri="{BB962C8B-B14F-4D97-AF65-F5344CB8AC3E}">
        <p14:creationId xmlns:p14="http://schemas.microsoft.com/office/powerpoint/2010/main" val="31836543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accent1"/>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tx1"/>
                </a:solidFill>
              </a:defRPr>
            </a:lvl1pPr>
          </a:lstStyle>
          <a:p>
            <a:r>
              <a:rPr lang="en-US"/>
              <a:t>Thank you.</a:t>
            </a:r>
          </a:p>
        </p:txBody>
      </p:sp>
      <p:pic>
        <p:nvPicPr>
          <p:cNvPr id="8" name="Picture 7" descr="A picture containing drawing&#10;&#10;Description automatically generated">
            <a:extLst>
              <a:ext uri="{FF2B5EF4-FFF2-40B4-BE49-F238E27FC236}">
                <a16:creationId xmlns:a16="http://schemas.microsoft.com/office/drawing/2014/main" id="{5564B955-35A8-4763-9237-1CD3E8A20F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248" y="257170"/>
            <a:ext cx="2379859" cy="569191"/>
          </a:xfrm>
          <a:prstGeom prst="rect">
            <a:avLst/>
          </a:prstGeom>
        </p:spPr>
      </p:pic>
    </p:spTree>
    <p:extLst>
      <p:ext uri="{BB962C8B-B14F-4D97-AF65-F5344CB8AC3E}">
        <p14:creationId xmlns:p14="http://schemas.microsoft.com/office/powerpoint/2010/main" val="4092825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123658"/>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2" y="6269039"/>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12898415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186795097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78"/>
            <a:ext cx="11653523" cy="2296398"/>
          </a:xfrm>
          <a:prstGeom prst="rect">
            <a:avLst/>
          </a:prstGeom>
        </p:spPr>
        <p:txBody>
          <a:bodyPr/>
          <a:lstStyle>
            <a:lvl1pPr marL="284735" indent="-284735">
              <a:buClr>
                <a:schemeClr val="tx1"/>
              </a:buClr>
              <a:buSzPct val="90000"/>
              <a:buFont typeface="Arial" pitchFamily="34" charset="0"/>
              <a:buChar char="•"/>
              <a:defRPr sz="3528">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34" indent="-275401">
              <a:buClr>
                <a:schemeClr val="tx1"/>
              </a:buClr>
              <a:buSzPct val="90000"/>
              <a:buFont typeface="Arial" pitchFamily="34" charset="0"/>
              <a:buChar char="•"/>
              <a:defRPr sz="313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869" indent="-284735">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923" indent="-224054">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976" indent="-224054">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6"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7140125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hoto">
    <p:spTree>
      <p:nvGrpSpPr>
        <p:cNvPr id="1" name=""/>
        <p:cNvGrpSpPr/>
        <p:nvPr/>
      </p:nvGrpSpPr>
      <p:grpSpPr>
        <a:xfrm>
          <a:off x="0" y="0"/>
          <a:ext cx="0" cy="0"/>
          <a:chOff x="0" y="0"/>
          <a:chExt cx="0" cy="0"/>
        </a:xfrm>
      </p:grpSpPr>
      <p:pic>
        <p:nvPicPr>
          <p:cNvPr id="5" name="Picture 4" descr="A person sitting in a chair using a computer&#10;&#10;Description generated with very high confidence">
            <a:extLst>
              <a:ext uri="{FF2B5EF4-FFF2-40B4-BE49-F238E27FC236}">
                <a16:creationId xmlns:a16="http://schemas.microsoft.com/office/drawing/2014/main" id="{03D2BC42-713B-428D-8ED4-A1554F175C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509" y="0"/>
            <a:ext cx="12205509" cy="6858000"/>
          </a:xfrm>
          <a:prstGeom prst="rect">
            <a:avLst/>
          </a:prstGeom>
        </p:spPr>
      </p:pic>
      <p:sp>
        <p:nvSpPr>
          <p:cNvPr id="10" name="Title 1">
            <a:extLst>
              <a:ext uri="{FF2B5EF4-FFF2-40B4-BE49-F238E27FC236}">
                <a16:creationId xmlns:a16="http://schemas.microsoft.com/office/drawing/2014/main" id="{6918950D-BA52-4C37-9FC7-9B2441DABC4D}"/>
              </a:ext>
            </a:extLst>
          </p:cNvPr>
          <p:cNvSpPr>
            <a:spLocks noGrp="1"/>
          </p:cNvSpPr>
          <p:nvPr>
            <p:ph type="title" hasCustomPrompt="1"/>
          </p:nvPr>
        </p:nvSpPr>
        <p:spPr>
          <a:xfrm>
            <a:off x="429544" y="3029995"/>
            <a:ext cx="9401560" cy="1793104"/>
          </a:xfrm>
          <a:noFill/>
        </p:spPr>
        <p:txBody>
          <a:bodyPr lIns="0" tIns="0" rIns="0" bIns="182880" anchor="b" anchorCtr="0"/>
          <a:lstStyle>
            <a:lvl1pPr>
              <a:defRPr sz="5294" strike="noStrike" spc="-147" baseline="0">
                <a:solidFill>
                  <a:schemeClr val="bg2"/>
                </a:solidFill>
              </a:defRPr>
            </a:lvl1pPr>
          </a:lstStyle>
          <a:p>
            <a:r>
              <a:rPr lang="en-US"/>
              <a:t>Microsoft 365</a:t>
            </a:r>
            <a:br>
              <a:rPr lang="en-US"/>
            </a:br>
            <a:r>
              <a:rPr lang="en-US"/>
              <a:t>title or event name</a:t>
            </a:r>
          </a:p>
        </p:txBody>
      </p:sp>
      <p:sp>
        <p:nvSpPr>
          <p:cNvPr id="11" name="Text Placeholder 4">
            <a:extLst>
              <a:ext uri="{FF2B5EF4-FFF2-40B4-BE49-F238E27FC236}">
                <a16:creationId xmlns:a16="http://schemas.microsoft.com/office/drawing/2014/main" id="{4B7969DA-51E9-4FB3-BFCC-63C88E80862C}"/>
              </a:ext>
            </a:extLst>
          </p:cNvPr>
          <p:cNvSpPr>
            <a:spLocks noGrp="1"/>
          </p:cNvSpPr>
          <p:nvPr>
            <p:ph type="body" sz="quarter" idx="12" hasCustomPrompt="1"/>
          </p:nvPr>
        </p:nvSpPr>
        <p:spPr>
          <a:xfrm>
            <a:off x="426426" y="4838790"/>
            <a:ext cx="9401560" cy="945435"/>
          </a:xfrm>
          <a:noFill/>
        </p:spPr>
        <p:txBody>
          <a:bodyPr lIns="0" tIns="0" rIns="0" bIns="0">
            <a:noAutofit/>
          </a:bodyPr>
          <a:lstStyle>
            <a:lvl1pPr marL="0" indent="0">
              <a:lnSpc>
                <a:spcPct val="100000"/>
              </a:lnSpc>
              <a:spcBef>
                <a:spcPts val="0"/>
              </a:spcBef>
              <a:buNone/>
              <a:defRPr sz="1568" spc="0" baseline="0">
                <a:solidFill>
                  <a:schemeClr val="bg2"/>
                </a:solidFill>
                <a:latin typeface="+mn-lt"/>
              </a:defRPr>
            </a:lvl1pPr>
          </a:lstStyle>
          <a:p>
            <a:pPr lvl="0"/>
            <a:r>
              <a:rPr lang="en-US"/>
              <a:t>Presenter name</a:t>
            </a:r>
          </a:p>
          <a:p>
            <a:pPr lvl="0"/>
            <a:r>
              <a:rPr lang="en-US"/>
              <a:t>Date</a:t>
            </a:r>
          </a:p>
        </p:txBody>
      </p:sp>
      <p:pic>
        <p:nvPicPr>
          <p:cNvPr id="12" name="Picture 11">
            <a:extLst>
              <a:ext uri="{FF2B5EF4-FFF2-40B4-BE49-F238E27FC236}">
                <a16:creationId xmlns:a16="http://schemas.microsoft.com/office/drawing/2014/main" id="{A0D28F43-8FFF-4944-9497-29A9A4AAF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Tree>
    <p:extLst>
      <p:ext uri="{BB962C8B-B14F-4D97-AF65-F5344CB8AC3E}">
        <p14:creationId xmlns:p14="http://schemas.microsoft.com/office/powerpoint/2010/main" val="20822775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losing logo slide 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5827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93313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2">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46117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65" y="2084186"/>
            <a:ext cx="9672390" cy="1158793"/>
          </a:xfrm>
          <a:noFill/>
        </p:spPr>
        <p:txBody>
          <a:bodyPr wrap="square"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455995" y="3877276"/>
            <a:ext cx="9673919" cy="772529"/>
          </a:xfrm>
          <a:noFill/>
        </p:spPr>
        <p:txBody>
          <a:bodyPr wrap="square" lIns="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1690528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0" y="1189177"/>
            <a:ext cx="11655078" cy="1572675"/>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54691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69303" y="1187645"/>
            <a:ext cx="11655079" cy="15726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338805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3035178"/>
            <a:ext cx="9144000" cy="498598"/>
          </a:xfrm>
          <a:noFill/>
        </p:spPr>
        <p:txBody>
          <a:bodyPr lIns="0" tIns="0" rIns="0" bIns="0" anchor="b" anchorCtr="0">
            <a:spAutoFit/>
          </a:bodyPr>
          <a:lstStyle>
            <a:lvl1pPr>
              <a:defRPr sz="3600" spc="-50" baseline="0">
                <a:solidFill>
                  <a:srgbClr val="D83B0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F28077D6-7EB1-4B7E-84A0-48374B645BA8}"/>
              </a:ext>
            </a:extLst>
          </p:cNvPr>
          <p:cNvPicPr>
            <a:picLocks noChangeAspect="1"/>
          </p:cNvPicPr>
          <p:nvPr userDrawn="1"/>
        </p:nvPicPr>
        <p:blipFill>
          <a:blip r:embed="rId2"/>
          <a:stretch>
            <a:fillRect/>
          </a:stretch>
        </p:blipFill>
        <p:spPr bwMode="black">
          <a:xfrm>
            <a:off x="584200" y="585789"/>
            <a:ext cx="1366440" cy="292608"/>
          </a:xfrm>
          <a:prstGeom prst="rect">
            <a:avLst/>
          </a:prstGeom>
        </p:spPr>
      </p:pic>
    </p:spTree>
    <p:extLst>
      <p:ext uri="{BB962C8B-B14F-4D97-AF65-F5344CB8AC3E}">
        <p14:creationId xmlns:p14="http://schemas.microsoft.com/office/powerpoint/2010/main" val="20568075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 Square Photo ">
    <p:spTree>
      <p:nvGrpSpPr>
        <p:cNvPr id="1" name=""/>
        <p:cNvGrpSpPr/>
        <p:nvPr/>
      </p:nvGrpSpPr>
      <p:grpSpPr>
        <a:xfrm>
          <a:off x="0" y="0"/>
          <a:ext cx="0" cy="0"/>
          <a:chOff x="0" y="0"/>
          <a:chExt cx="0" cy="0"/>
        </a:xfrm>
      </p:grpSpPr>
      <p:sp>
        <p:nvSpPr>
          <p:cNvPr id="7" name="Picture Placeholder" descr="This photo is a 'placeholder' only. Drag or drop your photo here, or click and tap the center to insert a photo.">
            <a:extLst>
              <a:ext uri="{FF2B5EF4-FFF2-40B4-BE49-F238E27FC236}">
                <a16:creationId xmlns:a16="http://schemas.microsoft.com/office/drawing/2014/main" id="{CC6E92E5-E859-445F-856B-33F974FA3AC2}"/>
              </a:ext>
            </a:extLst>
          </p:cNvPr>
          <p:cNvSpPr>
            <a:spLocks noGrp="1"/>
          </p:cNvSpPr>
          <p:nvPr>
            <p:ph type="pic" sz="quarter" idx="11" hasCustomPrompt="1"/>
          </p:nvPr>
        </p:nvSpPr>
        <p:spPr bwMode="gray">
          <a:xfrm>
            <a:off x="5334001" y="0"/>
            <a:ext cx="6858000" cy="6858000"/>
          </a:xfrm>
          <a:blipFill dpi="0" rotWithShape="1">
            <a:blip r:embed="rId2">
              <a:extLst>
                <a:ext uri="{28A0092B-C50C-407E-A947-70E740481C1C}">
                  <a14:useLocalDpi xmlns:a14="http://schemas.microsoft.com/office/drawing/2010/main" val="0"/>
                </a:ext>
              </a:extLst>
            </a:blip>
            <a:srcRect/>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2016079"/>
            <a:ext cx="4158362" cy="1108121"/>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523220"/>
          </a:xfrm>
        </p:spPr>
        <p:txBody>
          <a:bodyPr/>
          <a:lstStyle>
            <a:lvl1pPr marL="0" indent="0">
              <a:buNone/>
              <a:defRPr sz="2200">
                <a:latin typeface="+mn-lt"/>
              </a:defRPr>
            </a:lvl1pPr>
            <a:lvl2pPr marL="228556" indent="0">
              <a:buNone/>
              <a:defRPr/>
            </a:lvl2pPr>
            <a:lvl3pPr marL="457112" indent="0">
              <a:buNone/>
              <a:defRPr/>
            </a:lvl3pPr>
            <a:lvl4pPr marL="661861" indent="0">
              <a:buNone/>
              <a:defRPr/>
            </a:lvl4pPr>
            <a:lvl5pPr marL="855499" indent="0">
              <a:buNone/>
              <a:defRPr/>
            </a:lvl5pPr>
          </a:lstStyle>
          <a:p>
            <a:pPr lvl="0"/>
            <a:r>
              <a:rPr lang="en-US"/>
              <a:t>Click to edit Master text styles</a:t>
            </a:r>
          </a:p>
        </p:txBody>
      </p:sp>
    </p:spTree>
    <p:extLst>
      <p:ext uri="{BB962C8B-B14F-4D97-AF65-F5344CB8AC3E}">
        <p14:creationId xmlns:p14="http://schemas.microsoft.com/office/powerpoint/2010/main" val="6799767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7" y="3035808"/>
            <a:ext cx="5510784" cy="498598"/>
          </a:xfrm>
          <a:noFill/>
        </p:spPr>
        <p:txBody>
          <a:bodyPr wrap="square" lIns="0" tIns="0" rIns="0" bIns="0" anchor="b" anchorCtr="0">
            <a:spAutoFit/>
          </a:bodyPr>
          <a:lstStyle>
            <a:lvl1pPr algn="l" defTabSz="932563"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pic>
        <p:nvPicPr>
          <p:cNvPr id="4" name="Picture 3" descr="Microsoft Ignite cube graphic">
            <a:extLst>
              <a:ext uri="{FF2B5EF4-FFF2-40B4-BE49-F238E27FC236}">
                <a16:creationId xmlns:a16="http://schemas.microsoft.com/office/drawing/2014/main" id="{30EEB0D1-1E0C-44AC-A84C-4B781152A448}"/>
              </a:ext>
              <a:ext uri="{C183D7F6-B498-43B3-948B-1728B52AA6E4}">
                <adec:decorative xmlns:adec="http://schemas.microsoft.com/office/drawing/2017/decorative" val="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074618" y="-1"/>
            <a:ext cx="4117383" cy="6858001"/>
          </a:xfrm>
          <a:prstGeom prst="rect">
            <a:avLst/>
          </a:prstGeom>
        </p:spPr>
      </p:pic>
    </p:spTree>
    <p:extLst>
      <p:ext uri="{BB962C8B-B14F-4D97-AF65-F5344CB8AC3E}">
        <p14:creationId xmlns:p14="http://schemas.microsoft.com/office/powerpoint/2010/main" val="8858145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5ACBF0"/>
          </p15:clr>
        </p15:guide>
        <p15:guide id="3" orient="horz" pos="191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p:cNvSpPr/>
          <p:nvPr userDrawn="1"/>
        </p:nvSpPr>
        <p:spPr bwMode="auto">
          <a:xfrm>
            <a:off x="0" y="4087222"/>
            <a:ext cx="12192000" cy="2770777"/>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a:xfrm>
            <a:off x="266858" y="176572"/>
            <a:ext cx="7663614" cy="562801"/>
          </a:xfrm>
          <a:prstGeom prst="rect">
            <a:avLst/>
          </a:prstGeom>
        </p:spPr>
        <p:txBody>
          <a:bodyPr/>
          <a:lstStyle/>
          <a:p>
            <a:r>
              <a:rPr lang="en-US"/>
              <a:t>Click to edit Master title style</a:t>
            </a:r>
          </a:p>
        </p:txBody>
      </p:sp>
      <p:sp>
        <p:nvSpPr>
          <p:cNvPr id="4" name="Text Placeholder 3"/>
          <p:cNvSpPr>
            <a:spLocks noGrp="1"/>
          </p:cNvSpPr>
          <p:nvPr>
            <p:ph type="body" sz="quarter" idx="10" hasCustomPrompt="1"/>
          </p:nvPr>
        </p:nvSpPr>
        <p:spPr>
          <a:xfrm>
            <a:off x="1192258" y="4588604"/>
            <a:ext cx="9807484" cy="1621887"/>
          </a:xfrm>
          <a:prstGeom prst="rect">
            <a:avLst/>
          </a:prstGeom>
          <a:ln>
            <a:noFill/>
          </a:ln>
        </p:spPr>
        <p:txBody>
          <a:bodyPr/>
          <a:lstStyle>
            <a:lvl1pPr marL="0" indent="0">
              <a:buNone/>
              <a:defRPr lang="en-US" sz="1961" b="1" i="0" smtClean="0">
                <a:solidFill>
                  <a:schemeClr val="bg1"/>
                </a:solidFill>
                <a:effectLst/>
                <a:latin typeface="+mn-lt"/>
              </a:defRPr>
            </a:lvl1pPr>
            <a:lvl2pPr marL="336145" indent="0">
              <a:buNone/>
              <a:defRPr>
                <a:solidFill>
                  <a:schemeClr val="bg1"/>
                </a:solidFill>
              </a:defRPr>
            </a:lvl2pPr>
            <a:lvl3pPr marL="560241" indent="0">
              <a:buNone/>
              <a:defRPr>
                <a:solidFill>
                  <a:schemeClr val="bg1"/>
                </a:solidFill>
              </a:defRPr>
            </a:lvl3pPr>
            <a:lvl4pPr marL="784338" indent="0">
              <a:buNone/>
              <a:defRPr sz="1765">
                <a:solidFill>
                  <a:schemeClr val="bg1"/>
                </a:solidFill>
              </a:defRPr>
            </a:lvl4pPr>
            <a:lvl5pPr marL="1008435" indent="0">
              <a:buNone/>
              <a:defRPr sz="1765">
                <a:solidFill>
                  <a:schemeClr val="bg1"/>
                </a:solidFill>
              </a:defRPr>
            </a:lvl5pPr>
          </a:lstStyle>
          <a:p>
            <a:pPr lvl="0"/>
            <a:r>
              <a:rPr lang="en-US" dirty="0"/>
              <a:t>What they are + When to use:</a:t>
            </a:r>
          </a:p>
          <a:p>
            <a:pPr lvl="0"/>
            <a:endParaRPr lang="en-US" dirty="0"/>
          </a:p>
        </p:txBody>
      </p:sp>
      <p:sp>
        <p:nvSpPr>
          <p:cNvPr id="6" name="Picture Placeholder 5"/>
          <p:cNvSpPr>
            <a:spLocks noGrp="1"/>
          </p:cNvSpPr>
          <p:nvPr>
            <p:ph type="pic" sz="quarter" idx="11"/>
          </p:nvPr>
        </p:nvSpPr>
        <p:spPr>
          <a:xfrm>
            <a:off x="1851211" y="1279455"/>
            <a:ext cx="8489579" cy="2372676"/>
          </a:xfrm>
          <a:prstGeom prst="rect">
            <a:avLst/>
          </a:prstGeom>
        </p:spPr>
        <p:txBody>
          <a:bodyPr/>
          <a:lstStyle/>
          <a:p>
            <a:endParaRPr lang="en-US" dirty="0"/>
          </a:p>
        </p:txBody>
      </p:sp>
    </p:spTree>
    <p:extLst>
      <p:ext uri="{BB962C8B-B14F-4D97-AF65-F5344CB8AC3E}">
        <p14:creationId xmlns:p14="http://schemas.microsoft.com/office/powerpoint/2010/main" val="3326690907"/>
      </p:ext>
    </p:extLst>
  </p:cSld>
  <p:clrMapOvr>
    <a:masterClrMapping/>
  </p:clrMapOvr>
  <p:transition>
    <p:fade/>
  </p:transition>
  <p:extLst>
    <p:ext uri="{DCECCB84-F9BA-43D5-87BE-67443E8EF086}">
      <p15:sldGuideLst xmlns:p15="http://schemas.microsoft.com/office/powerpoint/2012/main">
        <p15:guide id="1" orient="horz" pos="352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p:cNvSpPr/>
          <p:nvPr userDrawn="1"/>
        </p:nvSpPr>
        <p:spPr bwMode="auto">
          <a:xfrm>
            <a:off x="0" y="924569"/>
            <a:ext cx="4218470" cy="593343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Placeholder 1"/>
          <p:cNvSpPr>
            <a:spLocks noGrp="1"/>
          </p:cNvSpPr>
          <p:nvPr>
            <p:ph type="title"/>
          </p:nvPr>
        </p:nvSpPr>
        <p:spPr>
          <a:xfrm>
            <a:off x="266858" y="176572"/>
            <a:ext cx="7663614" cy="562801"/>
          </a:xfrm>
          <a:prstGeom prst="rect">
            <a:avLst/>
          </a:prstGeom>
        </p:spPr>
        <p:txBody>
          <a:bodyPr vert="horz" wrap="none" lIns="0" tIns="0" rIns="0" bIns="0" rtlCol="0" anchor="ctr" anchorCtr="0">
            <a:noAutofit/>
          </a:bodyPr>
          <a:lstStyle/>
          <a:p>
            <a:r>
              <a:rPr lang="en-US" dirty="0"/>
              <a:t>Header</a:t>
            </a:r>
          </a:p>
        </p:txBody>
      </p:sp>
      <p:sp>
        <p:nvSpPr>
          <p:cNvPr id="4" name="Text Placeholder 5"/>
          <p:cNvSpPr>
            <a:spLocks noGrp="1"/>
          </p:cNvSpPr>
          <p:nvPr>
            <p:ph type="body" sz="quarter" idx="11" hasCustomPrompt="1"/>
          </p:nvPr>
        </p:nvSpPr>
        <p:spPr>
          <a:xfrm>
            <a:off x="266857" y="1119302"/>
            <a:ext cx="3674776" cy="5307509"/>
          </a:xfrm>
          <a:prstGeom prst="rect">
            <a:avLst/>
          </a:prstGeom>
        </p:spPr>
        <p:txBody>
          <a:bodyPr/>
          <a:lstStyle>
            <a:lvl1pPr marL="0" indent="0">
              <a:lnSpc>
                <a:spcPct val="100000"/>
              </a:lnSpc>
              <a:spcBef>
                <a:spcPts val="0"/>
              </a:spcBef>
              <a:spcAft>
                <a:spcPts val="588"/>
              </a:spcAft>
              <a:buNone/>
              <a:defRPr lang="en-US" sz="1765" b="0" i="0" smtClean="0">
                <a:solidFill>
                  <a:schemeClr val="bg1"/>
                </a:solidFill>
                <a:effectLst/>
                <a:latin typeface="+mn-lt"/>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dirty="0"/>
              <a:t>Sub head lorem ipsum sit dolor </a:t>
            </a:r>
            <a:r>
              <a:rPr lang="en-US" dirty="0" err="1"/>
              <a:t>amet</a:t>
            </a:r>
            <a:endParaRPr lang="en-US" dirty="0"/>
          </a:p>
        </p:txBody>
      </p:sp>
      <p:sp>
        <p:nvSpPr>
          <p:cNvPr id="5" name="Text Placeholder 5"/>
          <p:cNvSpPr>
            <a:spLocks noGrp="1"/>
          </p:cNvSpPr>
          <p:nvPr>
            <p:ph type="body" sz="quarter" idx="12" hasCustomPrompt="1"/>
          </p:nvPr>
        </p:nvSpPr>
        <p:spPr>
          <a:xfrm>
            <a:off x="4485327" y="6261291"/>
            <a:ext cx="7497763" cy="370557"/>
          </a:xfrm>
          <a:prstGeom prst="rect">
            <a:avLst/>
          </a:prstGeom>
        </p:spPr>
        <p:txBody>
          <a:bodyPr/>
          <a:lstStyle>
            <a:lvl1pPr marL="0" indent="0">
              <a:lnSpc>
                <a:spcPct val="110000"/>
              </a:lnSpc>
              <a:spcBef>
                <a:spcPts val="0"/>
              </a:spcBef>
              <a:spcAft>
                <a:spcPts val="1765"/>
              </a:spcAft>
              <a:buNone/>
              <a:defRPr lang="en-US" sz="1176" b="0" i="0" baseline="0" smtClean="0">
                <a:solidFill>
                  <a:schemeClr val="bg1"/>
                </a:solidFill>
                <a:effectLst/>
                <a:latin typeface="+mn-lt"/>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dirty="0"/>
              <a:t>Footnotes </a:t>
            </a:r>
          </a:p>
        </p:txBody>
      </p:sp>
      <p:sp>
        <p:nvSpPr>
          <p:cNvPr id="8" name="Picture Placeholder 7"/>
          <p:cNvSpPr>
            <a:spLocks noGrp="1"/>
          </p:cNvSpPr>
          <p:nvPr>
            <p:ph type="pic" sz="quarter" idx="13"/>
          </p:nvPr>
        </p:nvSpPr>
        <p:spPr>
          <a:xfrm>
            <a:off x="4965214" y="1654306"/>
            <a:ext cx="6537988" cy="3692051"/>
          </a:xfrm>
          <a:prstGeom prst="rect">
            <a:avLst/>
          </a:prstGeom>
        </p:spPr>
        <p:txBody>
          <a:bodyPr/>
          <a:lstStyle/>
          <a:p>
            <a:endParaRPr lang="en-US" dirty="0"/>
          </a:p>
        </p:txBody>
      </p:sp>
    </p:spTree>
    <p:extLst>
      <p:ext uri="{BB962C8B-B14F-4D97-AF65-F5344CB8AC3E}">
        <p14:creationId xmlns:p14="http://schemas.microsoft.com/office/powerpoint/2010/main" val="223728197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69EDEC-B478-4E91-8457-B6166F24E537}"/>
              </a:ext>
            </a:extLst>
          </p:cNvPr>
          <p:cNvSpPr/>
          <p:nvPr userDrawn="1"/>
        </p:nvSpPr>
        <p:spPr bwMode="auto">
          <a:xfrm>
            <a:off x="1" y="0"/>
            <a:ext cx="12336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66317005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69EDEC-B478-4E91-8457-B6166F24E537}"/>
              </a:ext>
            </a:extLst>
          </p:cNvPr>
          <p:cNvSpPr/>
          <p:nvPr userDrawn="1"/>
        </p:nvSpPr>
        <p:spPr bwMode="auto">
          <a:xfrm>
            <a:off x="1" y="0"/>
            <a:ext cx="12336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Rectangle 2">
            <a:extLst>
              <a:ext uri="{FF2B5EF4-FFF2-40B4-BE49-F238E27FC236}">
                <a16:creationId xmlns:a16="http://schemas.microsoft.com/office/drawing/2014/main" id="{A32E838C-CDE5-4AA9-AE3E-1C436B31EF26}"/>
              </a:ext>
            </a:extLst>
          </p:cNvPr>
          <p:cNvSpPr/>
          <p:nvPr userDrawn="1"/>
        </p:nvSpPr>
        <p:spPr bwMode="auto">
          <a:xfrm>
            <a:off x="1805215" y="197861"/>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1. Create Content</a:t>
            </a:r>
            <a:endParaRPr lang="en-US" sz="2353" dirty="0" err="1">
              <a:solidFill>
                <a:schemeClr val="tx1"/>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C55AE587-00C1-4854-A0F5-1622F1E6D0D9}"/>
              </a:ext>
            </a:extLst>
          </p:cNvPr>
          <p:cNvSpPr/>
          <p:nvPr userDrawn="1"/>
        </p:nvSpPr>
        <p:spPr bwMode="auto">
          <a:xfrm>
            <a:off x="4878818" y="197861"/>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2. Invite Users</a:t>
            </a:r>
            <a:endParaRPr lang="en-US" sz="2353" dirty="0" err="1">
              <a:solidFill>
                <a:schemeClr val="tx1"/>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65374E57-EE07-49C5-A8F2-B7FDC7ADACD8}"/>
              </a:ext>
            </a:extLst>
          </p:cNvPr>
          <p:cNvSpPr/>
          <p:nvPr userDrawn="1"/>
        </p:nvSpPr>
        <p:spPr bwMode="auto">
          <a:xfrm>
            <a:off x="7952422" y="197860"/>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3. Distribute </a:t>
            </a:r>
            <a:endParaRPr lang="en-US" sz="2353" dirty="0" err="1">
              <a:solidFill>
                <a:schemeClr val="tx1"/>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24BEFF92-9A4E-45AE-BFA5-3B6EADEDB2D2}"/>
              </a:ext>
            </a:extLst>
          </p:cNvPr>
          <p:cNvSpPr/>
          <p:nvPr userDrawn="1"/>
        </p:nvSpPr>
        <p:spPr bwMode="auto">
          <a:xfrm>
            <a:off x="210054" y="40326"/>
            <a:ext cx="11900812" cy="1224257"/>
          </a:xfrm>
          <a:prstGeom prst="rect">
            <a:avLst/>
          </a:prstGeom>
          <a:solidFill>
            <a:schemeClr val="bg1">
              <a:alpha val="69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a:extLst>
              <a:ext uri="{FF2B5EF4-FFF2-40B4-BE49-F238E27FC236}">
                <a16:creationId xmlns:a16="http://schemas.microsoft.com/office/drawing/2014/main" id="{F0219801-C7FA-4309-8644-F33E4E20447D}"/>
              </a:ext>
            </a:extLst>
          </p:cNvPr>
          <p:cNvSpPr/>
          <p:nvPr userDrawn="1"/>
        </p:nvSpPr>
        <p:spPr bwMode="auto">
          <a:xfrm>
            <a:off x="1805215" y="197860"/>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1. Create Content</a:t>
            </a:r>
            <a:endParaRPr lang="en-US" sz="2353" dirty="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74310348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69EDEC-B478-4E91-8457-B6166F24E537}"/>
              </a:ext>
            </a:extLst>
          </p:cNvPr>
          <p:cNvSpPr/>
          <p:nvPr userDrawn="1"/>
        </p:nvSpPr>
        <p:spPr bwMode="auto">
          <a:xfrm>
            <a:off x="1" y="0"/>
            <a:ext cx="12336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Rectangle 2">
            <a:extLst>
              <a:ext uri="{FF2B5EF4-FFF2-40B4-BE49-F238E27FC236}">
                <a16:creationId xmlns:a16="http://schemas.microsoft.com/office/drawing/2014/main" id="{A32E838C-CDE5-4AA9-AE3E-1C436B31EF26}"/>
              </a:ext>
            </a:extLst>
          </p:cNvPr>
          <p:cNvSpPr/>
          <p:nvPr userDrawn="1"/>
        </p:nvSpPr>
        <p:spPr bwMode="auto">
          <a:xfrm>
            <a:off x="1805215" y="197861"/>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1. Create Content</a:t>
            </a:r>
            <a:endParaRPr lang="en-US" sz="2353" dirty="0" err="1">
              <a:solidFill>
                <a:schemeClr val="tx1"/>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C55AE587-00C1-4854-A0F5-1622F1E6D0D9}"/>
              </a:ext>
            </a:extLst>
          </p:cNvPr>
          <p:cNvSpPr/>
          <p:nvPr userDrawn="1"/>
        </p:nvSpPr>
        <p:spPr bwMode="auto">
          <a:xfrm>
            <a:off x="4878818" y="197861"/>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2. Invite Users</a:t>
            </a:r>
            <a:endParaRPr lang="en-US" sz="2353" dirty="0" err="1">
              <a:solidFill>
                <a:schemeClr val="tx1"/>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65374E57-EE07-49C5-A8F2-B7FDC7ADACD8}"/>
              </a:ext>
            </a:extLst>
          </p:cNvPr>
          <p:cNvSpPr/>
          <p:nvPr userDrawn="1"/>
        </p:nvSpPr>
        <p:spPr bwMode="auto">
          <a:xfrm>
            <a:off x="7952422" y="197860"/>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3. Distribute </a:t>
            </a:r>
            <a:endParaRPr lang="en-US" sz="2353" dirty="0" err="1">
              <a:solidFill>
                <a:schemeClr val="tx1"/>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24BEFF92-9A4E-45AE-BFA5-3B6EADEDB2D2}"/>
              </a:ext>
            </a:extLst>
          </p:cNvPr>
          <p:cNvSpPr/>
          <p:nvPr userDrawn="1"/>
        </p:nvSpPr>
        <p:spPr bwMode="auto">
          <a:xfrm>
            <a:off x="291188" y="40326"/>
            <a:ext cx="11900812" cy="1224257"/>
          </a:xfrm>
          <a:prstGeom prst="rect">
            <a:avLst/>
          </a:prstGeom>
          <a:solidFill>
            <a:schemeClr val="bg1">
              <a:alpha val="69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a:extLst>
              <a:ext uri="{FF2B5EF4-FFF2-40B4-BE49-F238E27FC236}">
                <a16:creationId xmlns:a16="http://schemas.microsoft.com/office/drawing/2014/main" id="{6EF71D98-7237-4DE2-8DA8-A000AA6667B0}"/>
              </a:ext>
            </a:extLst>
          </p:cNvPr>
          <p:cNvSpPr/>
          <p:nvPr userDrawn="1"/>
        </p:nvSpPr>
        <p:spPr bwMode="auto">
          <a:xfrm>
            <a:off x="4878819" y="198959"/>
            <a:ext cx="2962327"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2. Invite Users</a:t>
            </a:r>
            <a:endParaRPr lang="en-US" sz="2353" dirty="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164895994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69EDEC-B478-4E91-8457-B6166F24E537}"/>
              </a:ext>
            </a:extLst>
          </p:cNvPr>
          <p:cNvSpPr/>
          <p:nvPr userDrawn="1"/>
        </p:nvSpPr>
        <p:spPr bwMode="auto">
          <a:xfrm>
            <a:off x="1" y="0"/>
            <a:ext cx="12336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Rectangle 2">
            <a:extLst>
              <a:ext uri="{FF2B5EF4-FFF2-40B4-BE49-F238E27FC236}">
                <a16:creationId xmlns:a16="http://schemas.microsoft.com/office/drawing/2014/main" id="{A32E838C-CDE5-4AA9-AE3E-1C436B31EF26}"/>
              </a:ext>
            </a:extLst>
          </p:cNvPr>
          <p:cNvSpPr/>
          <p:nvPr userDrawn="1"/>
        </p:nvSpPr>
        <p:spPr bwMode="auto">
          <a:xfrm>
            <a:off x="1805215" y="197861"/>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1. Create Content</a:t>
            </a:r>
            <a:endParaRPr lang="en-US" sz="2353" dirty="0" err="1">
              <a:solidFill>
                <a:schemeClr val="tx1"/>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C55AE587-00C1-4854-A0F5-1622F1E6D0D9}"/>
              </a:ext>
            </a:extLst>
          </p:cNvPr>
          <p:cNvSpPr/>
          <p:nvPr userDrawn="1"/>
        </p:nvSpPr>
        <p:spPr bwMode="auto">
          <a:xfrm>
            <a:off x="4878818" y="197861"/>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2. Invite Users</a:t>
            </a:r>
            <a:endParaRPr lang="en-US" sz="2353" dirty="0" err="1">
              <a:solidFill>
                <a:schemeClr val="tx1"/>
              </a:solidFill>
              <a:ea typeface="Segoe UI" pitchFamily="34" charset="0"/>
              <a:cs typeface="Segoe UI" pitchFamily="34" charset="0"/>
            </a:endParaRPr>
          </a:p>
        </p:txBody>
      </p:sp>
      <p:sp>
        <p:nvSpPr>
          <p:cNvPr id="5" name="Rectangle 4">
            <a:extLst>
              <a:ext uri="{FF2B5EF4-FFF2-40B4-BE49-F238E27FC236}">
                <a16:creationId xmlns:a16="http://schemas.microsoft.com/office/drawing/2014/main" id="{65374E57-EE07-49C5-A8F2-B7FDC7ADACD8}"/>
              </a:ext>
            </a:extLst>
          </p:cNvPr>
          <p:cNvSpPr/>
          <p:nvPr userDrawn="1"/>
        </p:nvSpPr>
        <p:spPr bwMode="auto">
          <a:xfrm>
            <a:off x="7952422" y="197860"/>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3. Distribute </a:t>
            </a:r>
            <a:endParaRPr lang="en-US" sz="2353" dirty="0" err="1">
              <a:solidFill>
                <a:schemeClr val="tx1"/>
              </a:solidFill>
              <a:ea typeface="Segoe UI" pitchFamily="34" charset="0"/>
              <a:cs typeface="Segoe UI" pitchFamily="34" charset="0"/>
            </a:endParaRPr>
          </a:p>
        </p:txBody>
      </p:sp>
      <p:sp>
        <p:nvSpPr>
          <p:cNvPr id="6" name="Rectangle 5">
            <a:extLst>
              <a:ext uri="{FF2B5EF4-FFF2-40B4-BE49-F238E27FC236}">
                <a16:creationId xmlns:a16="http://schemas.microsoft.com/office/drawing/2014/main" id="{24BEFF92-9A4E-45AE-BFA5-3B6EADEDB2D2}"/>
              </a:ext>
            </a:extLst>
          </p:cNvPr>
          <p:cNvSpPr/>
          <p:nvPr userDrawn="1"/>
        </p:nvSpPr>
        <p:spPr bwMode="auto">
          <a:xfrm>
            <a:off x="291188" y="40326"/>
            <a:ext cx="11900812" cy="1224257"/>
          </a:xfrm>
          <a:prstGeom prst="rect">
            <a:avLst/>
          </a:prstGeom>
          <a:solidFill>
            <a:schemeClr val="bg1">
              <a:alpha val="69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a:extLst>
              <a:ext uri="{FF2B5EF4-FFF2-40B4-BE49-F238E27FC236}">
                <a16:creationId xmlns:a16="http://schemas.microsoft.com/office/drawing/2014/main" id="{071E14BD-295B-463A-9BB6-5EAC1E63CE01}"/>
              </a:ext>
            </a:extLst>
          </p:cNvPr>
          <p:cNvSpPr/>
          <p:nvPr userDrawn="1"/>
        </p:nvSpPr>
        <p:spPr bwMode="auto">
          <a:xfrm>
            <a:off x="7952422" y="197860"/>
            <a:ext cx="2948930" cy="909191"/>
          </a:xfrm>
          <a:prstGeom prst="rect">
            <a:avLst/>
          </a:prstGeom>
          <a:no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NZ" sz="2353" dirty="0">
                <a:solidFill>
                  <a:schemeClr val="tx1"/>
                </a:solidFill>
                <a:ea typeface="Segoe UI" pitchFamily="34" charset="0"/>
                <a:cs typeface="Segoe UI" pitchFamily="34" charset="0"/>
              </a:rPr>
              <a:t>3. Distribute </a:t>
            </a:r>
            <a:endParaRPr lang="en-US" sz="2353" dirty="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9399669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81360-CA25-48EB-BB83-69C2EA15B4A7}" type="datetimeFigureOut">
              <a:rPr lang="en-US" smtClean="0"/>
              <a:t>8/5/2021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7D42F1-CE06-4358-ADDA-AE20277D44B8}" type="slidenum">
              <a:rPr lang="en-US" smtClean="0"/>
              <a:t>‹#›</a:t>
            </a:fld>
            <a:endParaRPr lang="en-US"/>
          </a:p>
        </p:txBody>
      </p:sp>
    </p:spTree>
    <p:extLst>
      <p:ext uri="{BB962C8B-B14F-4D97-AF65-F5344CB8AC3E}">
        <p14:creationId xmlns:p14="http://schemas.microsoft.com/office/powerpoint/2010/main" val="103719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pic>
        <p:nvPicPr>
          <p:cNvPr id="14" name="Picture 13" descr="A screenshot of a cell phone&#10;&#10;Description generated with very high confidence">
            <a:extLst>
              <a:ext uri="{FF2B5EF4-FFF2-40B4-BE49-F238E27FC236}">
                <a16:creationId xmlns:a16="http://schemas.microsoft.com/office/drawing/2014/main" id="{B458F08C-E145-410B-B71F-F971408D4FA6}"/>
              </a:ext>
            </a:extLst>
          </p:cNvPr>
          <p:cNvPicPr>
            <a:picLocks noChangeAspect="1"/>
          </p:cNvPicPr>
          <p:nvPr userDrawn="1"/>
        </p:nvPicPr>
        <p:blipFill rotWithShape="1">
          <a:blip r:embed="rId22" cstate="print">
            <a:extLst>
              <a:ext uri="{28A0092B-C50C-407E-A947-70E740481C1C}">
                <a14:useLocalDpi xmlns:a14="http://schemas.microsoft.com/office/drawing/2010/main"/>
              </a:ext>
            </a:extLst>
          </a:blip>
          <a:srcRect b="249"/>
          <a:stretch/>
        </p:blipFill>
        <p:spPr>
          <a:xfrm>
            <a:off x="12293068" y="0"/>
            <a:ext cx="669495" cy="6858000"/>
          </a:xfrm>
          <a:prstGeom prst="rect">
            <a:avLst/>
          </a:prstGeom>
        </p:spPr>
      </p:pic>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Dynamics 365 </a:t>
            </a:r>
          </a:p>
        </p:txBody>
      </p:sp>
    </p:spTree>
    <p:extLst>
      <p:ext uri="{BB962C8B-B14F-4D97-AF65-F5344CB8AC3E}">
        <p14:creationId xmlns:p14="http://schemas.microsoft.com/office/powerpoint/2010/main" val="24512409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954658"/>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transition>
    <p:fade/>
  </p:transition>
  <p:txStyles>
    <p:titleStyle>
      <a:lvl1pPr algn="l" defTabSz="914367" rtl="0" eaLnBrk="1" latinLnBrk="0" hangingPunct="1">
        <a:lnSpc>
          <a:spcPct val="90000"/>
        </a:lnSpc>
        <a:spcBef>
          <a:spcPct val="0"/>
        </a:spcBef>
        <a:buNone/>
        <a:defRPr lang="en-US" sz="3921" b="0" i="0" kern="1200" cap="none" spc="-100" baseline="0" dirty="0" smtClean="0">
          <a:ln w="3175">
            <a:noFill/>
          </a:ln>
          <a:solidFill>
            <a:schemeClr val="tx1"/>
          </a:solidFill>
          <a:effectLst/>
          <a:latin typeface="Segoe Pro" charset="0"/>
          <a:ea typeface="Segoe Pro" charset="0"/>
          <a:cs typeface="Segoe Pro"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guide id="27" pos="39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3.xml"/><Relationship Id="rId5" Type="http://schemas.openxmlformats.org/officeDocument/2006/relationships/image" Target="../media/image22.png"/><Relationship Id="rId4" Type="http://schemas.openxmlformats.org/officeDocument/2006/relationships/image" Target="../media/image21.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3.xml"/><Relationship Id="rId5" Type="http://schemas.openxmlformats.org/officeDocument/2006/relationships/image" Target="../media/image22.png"/><Relationship Id="rId4" Type="http://schemas.openxmlformats.org/officeDocument/2006/relationships/image" Target="../media/image21.sv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3.xml"/><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3.xml"/><Relationship Id="rId4" Type="http://schemas.openxmlformats.org/officeDocument/2006/relationships/image" Target="../media/image21.sv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3.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sv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27.svg"/></Relationships>
</file>

<file path=ppt/slides/_rels/slide2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hyperlink" Target="https://docs.microsoft.com/en-us/azure/azure-government/documentation-government-plan-identity#frequently-asked-questions" TargetMode="Externa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5C20A66-B046-4B4A-A230-22A97BF11EC6}"/>
              </a:ext>
            </a:extLst>
          </p:cNvPr>
          <p:cNvSpPr txBox="1"/>
          <p:nvPr/>
        </p:nvSpPr>
        <p:spPr>
          <a:xfrm>
            <a:off x="555997" y="3416270"/>
            <a:ext cx="7001371" cy="1179750"/>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Power BI + Azure AD B2B</a:t>
            </a:r>
          </a:p>
          <a:p>
            <a:pPr defTabSz="914367">
              <a:lnSpc>
                <a:spcPct val="90000"/>
              </a:lnSpc>
              <a:spcAft>
                <a:spcPts val="588"/>
              </a:spcAft>
              <a:defRPr/>
            </a:pPr>
            <a:r>
              <a:rPr lang="en-US" sz="1961" dirty="0">
                <a:solidFill>
                  <a:srgbClr val="000000">
                    <a:lumMod val="50000"/>
                    <a:lumOff val="50000"/>
                  </a:srgbClr>
                </a:solidFill>
                <a:latin typeface="Segoe UI Light"/>
              </a:rPr>
              <a:t>Distribute Power BI content to partner organizations seamlessly</a:t>
            </a:r>
          </a:p>
        </p:txBody>
      </p:sp>
    </p:spTree>
    <p:extLst>
      <p:ext uri="{BB962C8B-B14F-4D97-AF65-F5344CB8AC3E}">
        <p14:creationId xmlns:p14="http://schemas.microsoft.com/office/powerpoint/2010/main" val="541991031"/>
      </p:ext>
    </p:extLst>
  </p:cSld>
  <p:clrMapOvr>
    <a:masterClrMapping/>
  </p:clrMapOvr>
  <p:transition advTm="47465">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5C20A66-B046-4B4A-A230-22A97BF11EC6}"/>
              </a:ext>
            </a:extLst>
          </p:cNvPr>
          <p:cNvSpPr txBox="1"/>
          <p:nvPr/>
        </p:nvSpPr>
        <p:spPr>
          <a:xfrm>
            <a:off x="0" y="97097"/>
            <a:ext cx="12277257"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The Problem: Sharing reports with external organizations</a:t>
            </a:r>
          </a:p>
        </p:txBody>
      </p:sp>
      <p:sp>
        <p:nvSpPr>
          <p:cNvPr id="31" name="TextBox 30">
            <a:extLst>
              <a:ext uri="{FF2B5EF4-FFF2-40B4-BE49-F238E27FC236}">
                <a16:creationId xmlns:a16="http://schemas.microsoft.com/office/drawing/2014/main" id="{DC9101B8-7C35-4088-A6DD-3DCAFD126E49}"/>
              </a:ext>
            </a:extLst>
          </p:cNvPr>
          <p:cNvSpPr txBox="1"/>
          <p:nvPr/>
        </p:nvSpPr>
        <p:spPr>
          <a:xfrm>
            <a:off x="7334721" y="1444689"/>
            <a:ext cx="4631528" cy="1173716"/>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Scenario</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has a BI portal</a:t>
            </a: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p:txBody>
      </p:sp>
      <p:grpSp>
        <p:nvGrpSpPr>
          <p:cNvPr id="51" name="Group 50">
            <a:extLst>
              <a:ext uri="{FF2B5EF4-FFF2-40B4-BE49-F238E27FC236}">
                <a16:creationId xmlns:a16="http://schemas.microsoft.com/office/drawing/2014/main" id="{8823F82E-1A75-4C3B-B22B-6F3E821FA791}"/>
              </a:ext>
            </a:extLst>
          </p:cNvPr>
          <p:cNvGrpSpPr/>
          <p:nvPr/>
        </p:nvGrpSpPr>
        <p:grpSpPr>
          <a:xfrm>
            <a:off x="4198221" y="2483535"/>
            <a:ext cx="1985220" cy="3218951"/>
            <a:chOff x="4282403" y="2532838"/>
            <a:chExt cx="2025028" cy="3283498"/>
          </a:xfrm>
        </p:grpSpPr>
        <p:sp>
          <p:nvSpPr>
            <p:cNvPr id="35" name="Rectangle: Rounded Corners 34">
              <a:extLst>
                <a:ext uri="{FF2B5EF4-FFF2-40B4-BE49-F238E27FC236}">
                  <a16:creationId xmlns:a16="http://schemas.microsoft.com/office/drawing/2014/main" id="{1715E321-4005-4E4D-AA3B-93C2CB1B5EA0}"/>
                </a:ext>
              </a:extLst>
            </p:cNvPr>
            <p:cNvSpPr/>
            <p:nvPr/>
          </p:nvSpPr>
          <p:spPr bwMode="auto">
            <a:xfrm>
              <a:off x="4282403" y="2532838"/>
              <a:ext cx="2025027"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47" name="Rectangle: Rounded Corners 46">
              <a:extLst>
                <a:ext uri="{FF2B5EF4-FFF2-40B4-BE49-F238E27FC236}">
                  <a16:creationId xmlns:a16="http://schemas.microsoft.com/office/drawing/2014/main" id="{F4C55232-A8AB-436D-95A6-A37B9A143BF2}"/>
                </a:ext>
              </a:extLst>
            </p:cNvPr>
            <p:cNvSpPr/>
            <p:nvPr/>
          </p:nvSpPr>
          <p:spPr bwMode="auto">
            <a:xfrm>
              <a:off x="4282404" y="4325822"/>
              <a:ext cx="2025027" cy="1490514"/>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Power BI</a:t>
              </a:r>
            </a:p>
          </p:txBody>
        </p:sp>
        <p:pic>
          <p:nvPicPr>
            <p:cNvPr id="49" name="Picture 48">
              <a:extLst>
                <a:ext uri="{FF2B5EF4-FFF2-40B4-BE49-F238E27FC236}">
                  <a16:creationId xmlns:a16="http://schemas.microsoft.com/office/drawing/2014/main" id="{822D473B-214B-48A2-9523-27ACE003D948}"/>
                </a:ext>
              </a:extLst>
            </p:cNvPr>
            <p:cNvPicPr>
              <a:picLocks noChangeAspect="1"/>
            </p:cNvPicPr>
            <p:nvPr/>
          </p:nvPicPr>
          <p:blipFill>
            <a:blip r:embed="rId3"/>
            <a:stretch>
              <a:fillRect/>
            </a:stretch>
          </p:blipFill>
          <p:spPr>
            <a:xfrm>
              <a:off x="4298166" y="2794895"/>
              <a:ext cx="352773" cy="185205"/>
            </a:xfrm>
            <a:prstGeom prst="rect">
              <a:avLst/>
            </a:prstGeom>
          </p:spPr>
        </p:pic>
      </p:grpSp>
      <p:sp>
        <p:nvSpPr>
          <p:cNvPr id="2" name="Rectangle: Rounded Corners 1">
            <a:extLst>
              <a:ext uri="{FF2B5EF4-FFF2-40B4-BE49-F238E27FC236}">
                <a16:creationId xmlns:a16="http://schemas.microsoft.com/office/drawing/2014/main" id="{1D63B16F-2D4E-43F9-A6E9-9D7FE68443E3}"/>
              </a:ext>
            </a:extLst>
          </p:cNvPr>
          <p:cNvSpPr/>
          <p:nvPr/>
        </p:nvSpPr>
        <p:spPr bwMode="auto">
          <a:xfrm>
            <a:off x="4035105" y="1593909"/>
            <a:ext cx="2315361"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29802548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C9101B8-7C35-4088-A6DD-3DCAFD126E49}"/>
              </a:ext>
            </a:extLst>
          </p:cNvPr>
          <p:cNvSpPr txBox="1"/>
          <p:nvPr/>
        </p:nvSpPr>
        <p:spPr>
          <a:xfrm>
            <a:off x="7334721" y="1444689"/>
            <a:ext cx="4631528" cy="1737944"/>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Scenario</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has a BI portal</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wants to securely give access to users in partner organizations</a:t>
            </a: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p:txBody>
      </p:sp>
      <p:grpSp>
        <p:nvGrpSpPr>
          <p:cNvPr id="51" name="Group 50">
            <a:extLst>
              <a:ext uri="{FF2B5EF4-FFF2-40B4-BE49-F238E27FC236}">
                <a16:creationId xmlns:a16="http://schemas.microsoft.com/office/drawing/2014/main" id="{8823F82E-1A75-4C3B-B22B-6F3E821FA791}"/>
              </a:ext>
            </a:extLst>
          </p:cNvPr>
          <p:cNvGrpSpPr/>
          <p:nvPr/>
        </p:nvGrpSpPr>
        <p:grpSpPr>
          <a:xfrm>
            <a:off x="1517216" y="1058190"/>
            <a:ext cx="4666225" cy="5370408"/>
            <a:chOff x="1547638" y="1078912"/>
            <a:chExt cx="4759793" cy="5478096"/>
          </a:xfrm>
        </p:grpSpPr>
        <p:grpSp>
          <p:nvGrpSpPr>
            <p:cNvPr id="46" name="Group 45">
              <a:extLst>
                <a:ext uri="{FF2B5EF4-FFF2-40B4-BE49-F238E27FC236}">
                  <a16:creationId xmlns:a16="http://schemas.microsoft.com/office/drawing/2014/main" id="{8C435A49-AC08-408B-992E-1DCCCB214A66}"/>
                </a:ext>
              </a:extLst>
            </p:cNvPr>
            <p:cNvGrpSpPr/>
            <p:nvPr/>
          </p:nvGrpSpPr>
          <p:grpSpPr>
            <a:xfrm>
              <a:off x="1547638" y="1078912"/>
              <a:ext cx="4759792" cy="5478096"/>
              <a:chOff x="1513348" y="1280882"/>
              <a:chExt cx="4759792" cy="5478096"/>
            </a:xfrm>
          </p:grpSpPr>
          <p:grpSp>
            <p:nvGrpSpPr>
              <p:cNvPr id="22" name="Group 21">
                <a:extLst>
                  <a:ext uri="{FF2B5EF4-FFF2-40B4-BE49-F238E27FC236}">
                    <a16:creationId xmlns:a16="http://schemas.microsoft.com/office/drawing/2014/main" id="{69879DF6-ACE9-4581-A8BE-32AE6F48E711}"/>
                  </a:ext>
                </a:extLst>
              </p:cNvPr>
              <p:cNvGrpSpPr/>
              <p:nvPr/>
            </p:nvGrpSpPr>
            <p:grpSpPr>
              <a:xfrm>
                <a:off x="1582403" y="1280882"/>
                <a:ext cx="4690737" cy="5478096"/>
                <a:chOff x="1582403" y="1286980"/>
                <a:chExt cx="4690737" cy="5478096"/>
              </a:xfrm>
            </p:grpSpPr>
            <p:grpSp>
              <p:nvGrpSpPr>
                <p:cNvPr id="33" name="Group 32">
                  <a:extLst>
                    <a:ext uri="{FF2B5EF4-FFF2-40B4-BE49-F238E27FC236}">
                      <a16:creationId xmlns:a16="http://schemas.microsoft.com/office/drawing/2014/main" id="{3B25EC6B-7AC1-44FD-912A-AF8AB0886619}"/>
                    </a:ext>
                  </a:extLst>
                </p:cNvPr>
                <p:cNvGrpSpPr/>
                <p:nvPr/>
              </p:nvGrpSpPr>
              <p:grpSpPr>
                <a:xfrm>
                  <a:off x="1582403" y="1286980"/>
                  <a:ext cx="4690737" cy="2935269"/>
                  <a:chOff x="2960738" y="1094101"/>
                  <a:chExt cx="4067211" cy="2935269"/>
                </a:xfrm>
              </p:grpSpPr>
              <p:sp>
                <p:nvSpPr>
                  <p:cNvPr id="35" name="Rectangle: Rounded Corners 34">
                    <a:extLst>
                      <a:ext uri="{FF2B5EF4-FFF2-40B4-BE49-F238E27FC236}">
                        <a16:creationId xmlns:a16="http://schemas.microsoft.com/office/drawing/2014/main" id="{1715E321-4005-4E4D-AA3B-93C2CB1B5EA0}"/>
                      </a:ext>
                    </a:extLst>
                  </p:cNvPr>
                  <p:cNvSpPr/>
                  <p:nvPr/>
                </p:nvSpPr>
                <p:spPr bwMode="auto">
                  <a:xfrm>
                    <a:off x="5272103" y="2548027"/>
                    <a:ext cx="175584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36" name="TextBox 35">
                    <a:extLst>
                      <a:ext uri="{FF2B5EF4-FFF2-40B4-BE49-F238E27FC236}">
                        <a16:creationId xmlns:a16="http://schemas.microsoft.com/office/drawing/2014/main" id="{FCBF498B-3DB9-4CD7-927E-DA26A56996C5}"/>
                      </a:ext>
                    </a:extLst>
                  </p:cNvPr>
                  <p:cNvSpPr txBox="1"/>
                  <p:nvPr/>
                </p:nvSpPr>
                <p:spPr>
                  <a:xfrm>
                    <a:off x="2960738" y="1094101"/>
                    <a:ext cx="1405246" cy="627858"/>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Suppliers</a:t>
                    </a:r>
                  </a:p>
                </p:txBody>
              </p:sp>
            </p:grpSp>
            <p:sp>
              <p:nvSpPr>
                <p:cNvPr id="24" name="Rectangle: Rounded Corners 23">
                  <a:extLst>
                    <a:ext uri="{FF2B5EF4-FFF2-40B4-BE49-F238E27FC236}">
                      <a16:creationId xmlns:a16="http://schemas.microsoft.com/office/drawing/2014/main" id="{C0C27D37-ABF9-4572-855A-8A730BA29087}"/>
                    </a:ext>
                  </a:extLst>
                </p:cNvPr>
                <p:cNvSpPr/>
                <p:nvPr/>
              </p:nvSpPr>
              <p:spPr bwMode="auto">
                <a:xfrm>
                  <a:off x="1597432" y="1966366"/>
                  <a:ext cx="1838515" cy="1223398"/>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176" dirty="0">
                      <a:solidFill>
                        <a:srgbClr val="FFFFFF"/>
                      </a:solidFill>
                      <a:latin typeface="Segoe UI"/>
                      <a:ea typeface="Segoe UI" pitchFamily="34" charset="0"/>
                      <a:cs typeface="Segoe UI" pitchFamily="34" charset="0"/>
                    </a:rPr>
                    <a:t>(Engine components)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endParaRPr lang="en-US" sz="1176" dirty="0">
                    <a:solidFill>
                      <a:srgbClr val="FFFFFF"/>
                    </a:solidFill>
                    <a:latin typeface="Segoe UI"/>
                    <a:ea typeface="Segoe UI" pitchFamily="34" charset="0"/>
                    <a:cs typeface="Segoe UI" pitchFamily="34" charset="0"/>
                  </a:endParaRPr>
                </a:p>
              </p:txBody>
            </p:sp>
            <p:sp>
              <p:nvSpPr>
                <p:cNvPr id="26" name="Rectangle: Rounded Corners 25">
                  <a:extLst>
                    <a:ext uri="{FF2B5EF4-FFF2-40B4-BE49-F238E27FC236}">
                      <a16:creationId xmlns:a16="http://schemas.microsoft.com/office/drawing/2014/main" id="{6009F749-F150-4869-805C-187F48166BE1}"/>
                    </a:ext>
                  </a:extLst>
                </p:cNvPr>
                <p:cNvSpPr/>
                <p:nvPr/>
              </p:nvSpPr>
              <p:spPr bwMode="auto">
                <a:xfrm>
                  <a:off x="1597433" y="3481578"/>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Supplier2 (airbags)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Jim@supplier2.com</a:t>
                  </a:r>
                  <a:endParaRPr lang="en-US" sz="1176" dirty="0">
                    <a:solidFill>
                      <a:srgbClr val="FFFFFF"/>
                    </a:solidFill>
                    <a:latin typeface="Segoe UI"/>
                    <a:ea typeface="Segoe UI" pitchFamily="34" charset="0"/>
                    <a:cs typeface="Segoe UI" pitchFamily="34" charset="0"/>
                  </a:endParaRPr>
                </a:p>
              </p:txBody>
            </p:sp>
            <p:sp>
              <p:nvSpPr>
                <p:cNvPr id="28" name="Rectangle: Rounded Corners 27">
                  <a:extLst>
                    <a:ext uri="{FF2B5EF4-FFF2-40B4-BE49-F238E27FC236}">
                      <a16:creationId xmlns:a16="http://schemas.microsoft.com/office/drawing/2014/main" id="{01261B32-CB67-49AD-B32F-73B1DA07C832}"/>
                    </a:ext>
                  </a:extLst>
                </p:cNvPr>
                <p:cNvSpPr/>
                <p:nvPr/>
              </p:nvSpPr>
              <p:spPr bwMode="auto">
                <a:xfrm>
                  <a:off x="1582403" y="5274562"/>
                  <a:ext cx="1868571" cy="1490514"/>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@supplier3</a:t>
                  </a:r>
                </a:p>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(Infotainment)</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r>
                    <a:rPr lang="en-US" sz="1078" dirty="0">
                      <a:solidFill>
                        <a:srgbClr val="FFFFFF"/>
                      </a:solidFill>
                      <a:latin typeface="Segoe UI"/>
                      <a:ea typeface="Segoe UI" pitchFamily="34" charset="0"/>
                      <a:cs typeface="Segoe UI" pitchFamily="34" charset="0"/>
                    </a:rPr>
                    <a:t>Alice@supplier.com</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17" name="Group 16">
                <a:extLst>
                  <a:ext uri="{FF2B5EF4-FFF2-40B4-BE49-F238E27FC236}">
                    <a16:creationId xmlns:a16="http://schemas.microsoft.com/office/drawing/2014/main" id="{9F528300-5BE8-4832-BDA1-EEB769C76149}"/>
                  </a:ext>
                </a:extLst>
              </p:cNvPr>
              <p:cNvGrpSpPr/>
              <p:nvPr/>
            </p:nvGrpSpPr>
            <p:grpSpPr>
              <a:xfrm>
                <a:off x="1567381" y="2096064"/>
                <a:ext cx="632224" cy="503186"/>
                <a:chOff x="3163210" y="1996866"/>
                <a:chExt cx="999108" cy="795191"/>
              </a:xfrm>
            </p:grpSpPr>
            <p:pic>
              <p:nvPicPr>
                <p:cNvPr id="13" name="Picture 12">
                  <a:extLst>
                    <a:ext uri="{FF2B5EF4-FFF2-40B4-BE49-F238E27FC236}">
                      <a16:creationId xmlns:a16="http://schemas.microsoft.com/office/drawing/2014/main" id="{FE66D73E-1B91-4AE7-8425-42F8D24C44FA}"/>
                    </a:ext>
                  </a:extLst>
                </p:cNvPr>
                <p:cNvPicPr>
                  <a:picLocks noChangeAspect="1"/>
                </p:cNvPicPr>
                <p:nvPr/>
              </p:nvPicPr>
              <p:blipFill>
                <a:blip r:embed="rId3"/>
                <a:stretch>
                  <a:fillRect/>
                </a:stretch>
              </p:blipFill>
              <p:spPr>
                <a:xfrm>
                  <a:off x="3360338" y="1996866"/>
                  <a:ext cx="557490" cy="292682"/>
                </a:xfrm>
                <a:prstGeom prst="rect">
                  <a:avLst/>
                </a:prstGeom>
              </p:spPr>
            </p:pic>
            <p:sp>
              <p:nvSpPr>
                <p:cNvPr id="14" name="TextBox 13">
                  <a:extLst>
                    <a:ext uri="{FF2B5EF4-FFF2-40B4-BE49-F238E27FC236}">
                      <a16:creationId xmlns:a16="http://schemas.microsoft.com/office/drawing/2014/main" id="{74133618-7016-4DA0-92A5-A057E2798E4D}"/>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40" name="Group 39">
                <a:extLst>
                  <a:ext uri="{FF2B5EF4-FFF2-40B4-BE49-F238E27FC236}">
                    <a16:creationId xmlns:a16="http://schemas.microsoft.com/office/drawing/2014/main" id="{375B331D-CC9D-46A8-9298-5C254A93D8F1}"/>
                  </a:ext>
                </a:extLst>
              </p:cNvPr>
              <p:cNvGrpSpPr/>
              <p:nvPr/>
            </p:nvGrpSpPr>
            <p:grpSpPr>
              <a:xfrm>
                <a:off x="1561364" y="3563758"/>
                <a:ext cx="632224" cy="503186"/>
                <a:chOff x="3163210" y="1996866"/>
                <a:chExt cx="999108" cy="795191"/>
              </a:xfrm>
            </p:grpSpPr>
            <p:pic>
              <p:nvPicPr>
                <p:cNvPr id="41" name="Picture 40">
                  <a:extLst>
                    <a:ext uri="{FF2B5EF4-FFF2-40B4-BE49-F238E27FC236}">
                      <a16:creationId xmlns:a16="http://schemas.microsoft.com/office/drawing/2014/main" id="{A2C92C7C-2B4B-4458-88B6-075F36AA51CE}"/>
                    </a:ext>
                  </a:extLst>
                </p:cNvPr>
                <p:cNvPicPr>
                  <a:picLocks noChangeAspect="1"/>
                </p:cNvPicPr>
                <p:nvPr/>
              </p:nvPicPr>
              <p:blipFill>
                <a:blip r:embed="rId3"/>
                <a:stretch>
                  <a:fillRect/>
                </a:stretch>
              </p:blipFill>
              <p:spPr>
                <a:xfrm>
                  <a:off x="3360338" y="1996866"/>
                  <a:ext cx="557490" cy="292682"/>
                </a:xfrm>
                <a:prstGeom prst="rect">
                  <a:avLst/>
                </a:prstGeom>
              </p:spPr>
            </p:pic>
            <p:sp>
              <p:nvSpPr>
                <p:cNvPr id="42" name="TextBox 41">
                  <a:extLst>
                    <a:ext uri="{FF2B5EF4-FFF2-40B4-BE49-F238E27FC236}">
                      <a16:creationId xmlns:a16="http://schemas.microsoft.com/office/drawing/2014/main" id="{C567FF1D-4443-4AA1-A3F5-8ED0A2E32737}"/>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43" name="Group 42">
                <a:extLst>
                  <a:ext uri="{FF2B5EF4-FFF2-40B4-BE49-F238E27FC236}">
                    <a16:creationId xmlns:a16="http://schemas.microsoft.com/office/drawing/2014/main" id="{625FBD45-1623-422E-BB81-EB540A467432}"/>
                  </a:ext>
                </a:extLst>
              </p:cNvPr>
              <p:cNvGrpSpPr/>
              <p:nvPr/>
            </p:nvGrpSpPr>
            <p:grpSpPr>
              <a:xfrm>
                <a:off x="1513348" y="5376517"/>
                <a:ext cx="632224" cy="503186"/>
                <a:chOff x="3163210" y="1996866"/>
                <a:chExt cx="999108" cy="795191"/>
              </a:xfrm>
            </p:grpSpPr>
            <p:pic>
              <p:nvPicPr>
                <p:cNvPr id="44" name="Picture 43">
                  <a:extLst>
                    <a:ext uri="{FF2B5EF4-FFF2-40B4-BE49-F238E27FC236}">
                      <a16:creationId xmlns:a16="http://schemas.microsoft.com/office/drawing/2014/main" id="{AC9D7296-800C-45A6-87D6-3CA92DCDB29F}"/>
                    </a:ext>
                  </a:extLst>
                </p:cNvPr>
                <p:cNvPicPr>
                  <a:picLocks noChangeAspect="1"/>
                </p:cNvPicPr>
                <p:nvPr/>
              </p:nvPicPr>
              <p:blipFill>
                <a:blip r:embed="rId3"/>
                <a:stretch>
                  <a:fillRect/>
                </a:stretch>
              </p:blipFill>
              <p:spPr>
                <a:xfrm>
                  <a:off x="3360338" y="1996866"/>
                  <a:ext cx="557490" cy="292682"/>
                </a:xfrm>
                <a:prstGeom prst="rect">
                  <a:avLst/>
                </a:prstGeom>
              </p:spPr>
            </p:pic>
            <p:sp>
              <p:nvSpPr>
                <p:cNvPr id="45" name="TextBox 44">
                  <a:extLst>
                    <a:ext uri="{FF2B5EF4-FFF2-40B4-BE49-F238E27FC236}">
                      <a16:creationId xmlns:a16="http://schemas.microsoft.com/office/drawing/2014/main" id="{83F5B3CF-4473-4038-B8E1-E27878A2A3C7}"/>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sp>
          <p:nvSpPr>
            <p:cNvPr id="47" name="Rectangle: Rounded Corners 46">
              <a:extLst>
                <a:ext uri="{FF2B5EF4-FFF2-40B4-BE49-F238E27FC236}">
                  <a16:creationId xmlns:a16="http://schemas.microsoft.com/office/drawing/2014/main" id="{F4C55232-A8AB-436D-95A6-A37B9A143BF2}"/>
                </a:ext>
              </a:extLst>
            </p:cNvPr>
            <p:cNvSpPr/>
            <p:nvPr/>
          </p:nvSpPr>
          <p:spPr bwMode="auto">
            <a:xfrm>
              <a:off x="4282404" y="4325822"/>
              <a:ext cx="2025027" cy="1490514"/>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Power BI</a:t>
              </a:r>
            </a:p>
          </p:txBody>
        </p:sp>
        <p:pic>
          <p:nvPicPr>
            <p:cNvPr id="49" name="Picture 48">
              <a:extLst>
                <a:ext uri="{FF2B5EF4-FFF2-40B4-BE49-F238E27FC236}">
                  <a16:creationId xmlns:a16="http://schemas.microsoft.com/office/drawing/2014/main" id="{822D473B-214B-48A2-9523-27ACE003D948}"/>
                </a:ext>
              </a:extLst>
            </p:cNvPr>
            <p:cNvPicPr>
              <a:picLocks noChangeAspect="1"/>
            </p:cNvPicPr>
            <p:nvPr/>
          </p:nvPicPr>
          <p:blipFill>
            <a:blip r:embed="rId3"/>
            <a:stretch>
              <a:fillRect/>
            </a:stretch>
          </p:blipFill>
          <p:spPr>
            <a:xfrm>
              <a:off x="4298166" y="2794895"/>
              <a:ext cx="352773" cy="185205"/>
            </a:xfrm>
            <a:prstGeom prst="rect">
              <a:avLst/>
            </a:prstGeom>
          </p:spPr>
        </p:pic>
      </p:grpSp>
      <p:sp>
        <p:nvSpPr>
          <p:cNvPr id="2" name="Rectangle: Rounded Corners 1">
            <a:extLst>
              <a:ext uri="{FF2B5EF4-FFF2-40B4-BE49-F238E27FC236}">
                <a16:creationId xmlns:a16="http://schemas.microsoft.com/office/drawing/2014/main" id="{6C684965-6250-46D8-9A44-ECC790DB11D0}"/>
              </a:ext>
            </a:extLst>
          </p:cNvPr>
          <p:cNvSpPr/>
          <p:nvPr/>
        </p:nvSpPr>
        <p:spPr bwMode="auto">
          <a:xfrm>
            <a:off x="4035105" y="1593909"/>
            <a:ext cx="2315361"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
        <p:nvSpPr>
          <p:cNvPr id="3" name="TextBox 2">
            <a:extLst>
              <a:ext uri="{FF2B5EF4-FFF2-40B4-BE49-F238E27FC236}">
                <a16:creationId xmlns:a16="http://schemas.microsoft.com/office/drawing/2014/main" id="{6B381F1E-7791-4F41-B211-E3BC4CB0FB6B}"/>
              </a:ext>
            </a:extLst>
          </p:cNvPr>
          <p:cNvSpPr txBox="1"/>
          <p:nvPr/>
        </p:nvSpPr>
        <p:spPr>
          <a:xfrm>
            <a:off x="0" y="97097"/>
            <a:ext cx="12277257"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The Problem: Sharing reports with external organizations</a:t>
            </a:r>
          </a:p>
        </p:txBody>
      </p:sp>
    </p:spTree>
    <p:extLst>
      <p:ext uri="{BB962C8B-B14F-4D97-AF65-F5344CB8AC3E}">
        <p14:creationId xmlns:p14="http://schemas.microsoft.com/office/powerpoint/2010/main" val="243337305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C9101B8-7C35-4088-A6DD-3DCAFD126E49}"/>
              </a:ext>
            </a:extLst>
          </p:cNvPr>
          <p:cNvSpPr txBox="1"/>
          <p:nvPr/>
        </p:nvSpPr>
        <p:spPr>
          <a:xfrm>
            <a:off x="7334721" y="1444689"/>
            <a:ext cx="4631528" cy="5535709"/>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Scenario</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has a BI portal </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wants to securely give access to users in partner organizations</a:t>
            </a:r>
          </a:p>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Proposed Solution </a:t>
            </a:r>
          </a:p>
          <a:p>
            <a:pPr defTabSz="914367">
              <a:lnSpc>
                <a:spcPct val="90000"/>
              </a:lnSpc>
              <a:spcAft>
                <a:spcPts val="588"/>
              </a:spcAft>
              <a:defRPr/>
            </a:pPr>
            <a:r>
              <a:rPr lang="en-US" sz="1765" dirty="0">
                <a:gradFill>
                  <a:gsLst>
                    <a:gs pos="2917">
                      <a:srgbClr val="FFFFFF"/>
                    </a:gs>
                    <a:gs pos="30000">
                      <a:srgbClr val="FFFFFF"/>
                    </a:gs>
                  </a:gsLst>
                  <a:lin ang="5400000" scaled="0"/>
                </a:gradFill>
                <a:latin typeface="Segoe UI"/>
              </a:rPr>
              <a:t>Create duplicate identities in the Contoso tenant </a:t>
            </a:r>
          </a:p>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Undesired Outcomes</a:t>
            </a:r>
          </a:p>
          <a:p>
            <a:pPr marL="280104"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must manage all these identities</a:t>
            </a:r>
          </a:p>
          <a:p>
            <a:pPr marL="280104"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must keep in sync with employee movement in partners</a:t>
            </a:r>
          </a:p>
          <a:p>
            <a:pPr marL="280104"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This creates an identity nightmare for Contoso</a:t>
            </a:r>
          </a:p>
          <a:p>
            <a:pPr marL="280104"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Potentially require more advanced or expensive licensing </a:t>
            </a: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p:txBody>
      </p:sp>
      <p:grpSp>
        <p:nvGrpSpPr>
          <p:cNvPr id="47" name="Group 46">
            <a:extLst>
              <a:ext uri="{FF2B5EF4-FFF2-40B4-BE49-F238E27FC236}">
                <a16:creationId xmlns:a16="http://schemas.microsoft.com/office/drawing/2014/main" id="{6FDDFC87-1316-4110-8305-9C8A218387EE}"/>
              </a:ext>
            </a:extLst>
          </p:cNvPr>
          <p:cNvGrpSpPr/>
          <p:nvPr/>
        </p:nvGrpSpPr>
        <p:grpSpPr>
          <a:xfrm>
            <a:off x="1517215" y="1058190"/>
            <a:ext cx="4757759" cy="5370408"/>
            <a:chOff x="1547638" y="1078912"/>
            <a:chExt cx="4853162" cy="5478096"/>
          </a:xfrm>
        </p:grpSpPr>
        <p:grpSp>
          <p:nvGrpSpPr>
            <p:cNvPr id="48" name="Group 47">
              <a:extLst>
                <a:ext uri="{FF2B5EF4-FFF2-40B4-BE49-F238E27FC236}">
                  <a16:creationId xmlns:a16="http://schemas.microsoft.com/office/drawing/2014/main" id="{F30E5889-0C2E-409E-97D2-1B4955D2D109}"/>
                </a:ext>
              </a:extLst>
            </p:cNvPr>
            <p:cNvGrpSpPr/>
            <p:nvPr/>
          </p:nvGrpSpPr>
          <p:grpSpPr>
            <a:xfrm>
              <a:off x="1547638" y="1078912"/>
              <a:ext cx="4853162" cy="5478096"/>
              <a:chOff x="1513348" y="1280882"/>
              <a:chExt cx="4853162" cy="5478096"/>
            </a:xfrm>
          </p:grpSpPr>
          <p:grpSp>
            <p:nvGrpSpPr>
              <p:cNvPr id="51" name="Group 50">
                <a:extLst>
                  <a:ext uri="{FF2B5EF4-FFF2-40B4-BE49-F238E27FC236}">
                    <a16:creationId xmlns:a16="http://schemas.microsoft.com/office/drawing/2014/main" id="{A8DE2A19-12B6-4CDB-B3A9-B973F57D28C7}"/>
                  </a:ext>
                </a:extLst>
              </p:cNvPr>
              <p:cNvGrpSpPr/>
              <p:nvPr/>
            </p:nvGrpSpPr>
            <p:grpSpPr>
              <a:xfrm>
                <a:off x="1582403" y="1280882"/>
                <a:ext cx="4784107" cy="5478096"/>
                <a:chOff x="1582403" y="1286980"/>
                <a:chExt cx="4784107" cy="5478096"/>
              </a:xfrm>
            </p:grpSpPr>
            <p:grpSp>
              <p:nvGrpSpPr>
                <p:cNvPr id="61" name="Group 60">
                  <a:extLst>
                    <a:ext uri="{FF2B5EF4-FFF2-40B4-BE49-F238E27FC236}">
                      <a16:creationId xmlns:a16="http://schemas.microsoft.com/office/drawing/2014/main" id="{0BA00090-4E59-4E82-9B11-A5EFDE699D38}"/>
                    </a:ext>
                  </a:extLst>
                </p:cNvPr>
                <p:cNvGrpSpPr/>
                <p:nvPr/>
              </p:nvGrpSpPr>
              <p:grpSpPr>
                <a:xfrm>
                  <a:off x="1582403" y="1286980"/>
                  <a:ext cx="4784107" cy="2935269"/>
                  <a:chOff x="2960738" y="1094101"/>
                  <a:chExt cx="4148170" cy="2935269"/>
                </a:xfrm>
              </p:grpSpPr>
              <p:sp>
                <p:nvSpPr>
                  <p:cNvPr id="65" name="Rectangle: Rounded Corners 64">
                    <a:extLst>
                      <a:ext uri="{FF2B5EF4-FFF2-40B4-BE49-F238E27FC236}">
                        <a16:creationId xmlns:a16="http://schemas.microsoft.com/office/drawing/2014/main" id="{78A2AEDD-48C3-4054-B197-CDA7C760725C}"/>
                      </a:ext>
                    </a:extLst>
                  </p:cNvPr>
                  <p:cNvSpPr/>
                  <p:nvPr/>
                </p:nvSpPr>
                <p:spPr bwMode="auto">
                  <a:xfrm>
                    <a:off x="5272103" y="2548027"/>
                    <a:ext cx="1836805"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66" name="TextBox 65">
                    <a:extLst>
                      <a:ext uri="{FF2B5EF4-FFF2-40B4-BE49-F238E27FC236}">
                        <a16:creationId xmlns:a16="http://schemas.microsoft.com/office/drawing/2014/main" id="{CD2FBA55-5717-4F2F-ADC3-238DE63CAF06}"/>
                      </a:ext>
                    </a:extLst>
                  </p:cNvPr>
                  <p:cNvSpPr txBox="1"/>
                  <p:nvPr/>
                </p:nvSpPr>
                <p:spPr>
                  <a:xfrm>
                    <a:off x="2960738" y="1094101"/>
                    <a:ext cx="1405246" cy="627858"/>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Suppliers</a:t>
                    </a:r>
                  </a:p>
                </p:txBody>
              </p:sp>
            </p:grpSp>
            <p:sp>
              <p:nvSpPr>
                <p:cNvPr id="62" name="Rectangle: Rounded Corners 61">
                  <a:extLst>
                    <a:ext uri="{FF2B5EF4-FFF2-40B4-BE49-F238E27FC236}">
                      <a16:creationId xmlns:a16="http://schemas.microsoft.com/office/drawing/2014/main" id="{7230A1EA-2694-4B63-9FB1-EE87003CF798}"/>
                    </a:ext>
                  </a:extLst>
                </p:cNvPr>
                <p:cNvSpPr/>
                <p:nvPr/>
              </p:nvSpPr>
              <p:spPr bwMode="auto">
                <a:xfrm>
                  <a:off x="1597432" y="1966366"/>
                  <a:ext cx="1838515" cy="1223398"/>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176" dirty="0">
                      <a:solidFill>
                        <a:srgbClr val="FFFFFF"/>
                      </a:solidFill>
                      <a:latin typeface="Segoe UI"/>
                      <a:ea typeface="Segoe UI" pitchFamily="34" charset="0"/>
                      <a:cs typeface="Segoe UI" pitchFamily="34" charset="0"/>
                    </a:rPr>
                    <a:t>(Engine components)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endParaRPr lang="en-US" sz="1176" dirty="0">
                    <a:solidFill>
                      <a:srgbClr val="FFFFFF"/>
                    </a:solidFill>
                    <a:latin typeface="Segoe UI"/>
                    <a:ea typeface="Segoe UI" pitchFamily="34" charset="0"/>
                    <a:cs typeface="Segoe UI" pitchFamily="34" charset="0"/>
                  </a:endParaRPr>
                </a:p>
              </p:txBody>
            </p:sp>
            <p:sp>
              <p:nvSpPr>
                <p:cNvPr id="63" name="Rectangle: Rounded Corners 62">
                  <a:extLst>
                    <a:ext uri="{FF2B5EF4-FFF2-40B4-BE49-F238E27FC236}">
                      <a16:creationId xmlns:a16="http://schemas.microsoft.com/office/drawing/2014/main" id="{72FEE4E5-26B0-4B4F-972F-04BB04733694}"/>
                    </a:ext>
                  </a:extLst>
                </p:cNvPr>
                <p:cNvSpPr/>
                <p:nvPr/>
              </p:nvSpPr>
              <p:spPr bwMode="auto">
                <a:xfrm>
                  <a:off x="1597433" y="3481578"/>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Supplier2 (airbags)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Jim@supplier2.com</a:t>
                  </a:r>
                  <a:endParaRPr lang="en-US" sz="1176" dirty="0">
                    <a:solidFill>
                      <a:srgbClr val="FFFFFF"/>
                    </a:solidFill>
                    <a:latin typeface="Segoe UI"/>
                    <a:ea typeface="Segoe UI" pitchFamily="34" charset="0"/>
                    <a:cs typeface="Segoe UI" pitchFamily="34" charset="0"/>
                  </a:endParaRPr>
                </a:p>
              </p:txBody>
            </p:sp>
            <p:sp>
              <p:nvSpPr>
                <p:cNvPr id="64" name="Rectangle: Rounded Corners 63">
                  <a:extLst>
                    <a:ext uri="{FF2B5EF4-FFF2-40B4-BE49-F238E27FC236}">
                      <a16:creationId xmlns:a16="http://schemas.microsoft.com/office/drawing/2014/main" id="{CE71EB0C-2720-489B-8D66-5EBEE6D83A6E}"/>
                    </a:ext>
                  </a:extLst>
                </p:cNvPr>
                <p:cNvSpPr/>
                <p:nvPr/>
              </p:nvSpPr>
              <p:spPr bwMode="auto">
                <a:xfrm>
                  <a:off x="1582403" y="5274562"/>
                  <a:ext cx="1868571" cy="1490514"/>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@supplier3</a:t>
                  </a:r>
                </a:p>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(Infotainment)</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r>
                    <a:rPr lang="en-US" sz="1078" dirty="0">
                      <a:solidFill>
                        <a:srgbClr val="FFFFFF"/>
                      </a:solidFill>
                      <a:latin typeface="Segoe UI"/>
                      <a:ea typeface="Segoe UI" pitchFamily="34" charset="0"/>
                      <a:cs typeface="Segoe UI" pitchFamily="34" charset="0"/>
                    </a:rPr>
                    <a:t>Alice@supplier.com</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52" name="Group 51">
                <a:extLst>
                  <a:ext uri="{FF2B5EF4-FFF2-40B4-BE49-F238E27FC236}">
                    <a16:creationId xmlns:a16="http://schemas.microsoft.com/office/drawing/2014/main" id="{F5995894-5363-4388-956D-CEF3D417D0A7}"/>
                  </a:ext>
                </a:extLst>
              </p:cNvPr>
              <p:cNvGrpSpPr/>
              <p:nvPr/>
            </p:nvGrpSpPr>
            <p:grpSpPr>
              <a:xfrm>
                <a:off x="1567381" y="2096064"/>
                <a:ext cx="632224" cy="503186"/>
                <a:chOff x="3163210" y="1996866"/>
                <a:chExt cx="999108" cy="795191"/>
              </a:xfrm>
            </p:grpSpPr>
            <p:pic>
              <p:nvPicPr>
                <p:cNvPr id="59" name="Picture 58">
                  <a:extLst>
                    <a:ext uri="{FF2B5EF4-FFF2-40B4-BE49-F238E27FC236}">
                      <a16:creationId xmlns:a16="http://schemas.microsoft.com/office/drawing/2014/main" id="{480D4248-9975-43CA-8854-8E98D4A89329}"/>
                    </a:ext>
                  </a:extLst>
                </p:cNvPr>
                <p:cNvPicPr>
                  <a:picLocks noChangeAspect="1"/>
                </p:cNvPicPr>
                <p:nvPr/>
              </p:nvPicPr>
              <p:blipFill>
                <a:blip r:embed="rId2"/>
                <a:stretch>
                  <a:fillRect/>
                </a:stretch>
              </p:blipFill>
              <p:spPr>
                <a:xfrm>
                  <a:off x="3360338" y="1996866"/>
                  <a:ext cx="557490" cy="292682"/>
                </a:xfrm>
                <a:prstGeom prst="rect">
                  <a:avLst/>
                </a:prstGeom>
              </p:spPr>
            </p:pic>
            <p:sp>
              <p:nvSpPr>
                <p:cNvPr id="60" name="TextBox 59">
                  <a:extLst>
                    <a:ext uri="{FF2B5EF4-FFF2-40B4-BE49-F238E27FC236}">
                      <a16:creationId xmlns:a16="http://schemas.microsoft.com/office/drawing/2014/main" id="{DFFCC5C9-5D29-4FAF-AB5B-3F5A43546644}"/>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53" name="Group 52">
                <a:extLst>
                  <a:ext uri="{FF2B5EF4-FFF2-40B4-BE49-F238E27FC236}">
                    <a16:creationId xmlns:a16="http://schemas.microsoft.com/office/drawing/2014/main" id="{771EAFA6-A35F-4B63-A84E-05680D54744F}"/>
                  </a:ext>
                </a:extLst>
              </p:cNvPr>
              <p:cNvGrpSpPr/>
              <p:nvPr/>
            </p:nvGrpSpPr>
            <p:grpSpPr>
              <a:xfrm>
                <a:off x="1561364" y="3563758"/>
                <a:ext cx="632224" cy="503186"/>
                <a:chOff x="3163210" y="1996866"/>
                <a:chExt cx="999108" cy="795191"/>
              </a:xfrm>
            </p:grpSpPr>
            <p:pic>
              <p:nvPicPr>
                <p:cNvPr id="57" name="Picture 56">
                  <a:extLst>
                    <a:ext uri="{FF2B5EF4-FFF2-40B4-BE49-F238E27FC236}">
                      <a16:creationId xmlns:a16="http://schemas.microsoft.com/office/drawing/2014/main" id="{700DCC51-D513-45F5-8598-EEF984F0F119}"/>
                    </a:ext>
                  </a:extLst>
                </p:cNvPr>
                <p:cNvPicPr>
                  <a:picLocks noChangeAspect="1"/>
                </p:cNvPicPr>
                <p:nvPr/>
              </p:nvPicPr>
              <p:blipFill>
                <a:blip r:embed="rId2"/>
                <a:stretch>
                  <a:fillRect/>
                </a:stretch>
              </p:blipFill>
              <p:spPr>
                <a:xfrm>
                  <a:off x="3360338" y="1996866"/>
                  <a:ext cx="557490" cy="292682"/>
                </a:xfrm>
                <a:prstGeom prst="rect">
                  <a:avLst/>
                </a:prstGeom>
              </p:spPr>
            </p:pic>
            <p:sp>
              <p:nvSpPr>
                <p:cNvPr id="58" name="TextBox 57">
                  <a:extLst>
                    <a:ext uri="{FF2B5EF4-FFF2-40B4-BE49-F238E27FC236}">
                      <a16:creationId xmlns:a16="http://schemas.microsoft.com/office/drawing/2014/main" id="{CBB90E3D-A3BF-4C1B-BF99-8D0D14EA88E1}"/>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54" name="Group 53">
                <a:extLst>
                  <a:ext uri="{FF2B5EF4-FFF2-40B4-BE49-F238E27FC236}">
                    <a16:creationId xmlns:a16="http://schemas.microsoft.com/office/drawing/2014/main" id="{4BF21ED5-E104-4A04-ABBA-AE1E1785A7DA}"/>
                  </a:ext>
                </a:extLst>
              </p:cNvPr>
              <p:cNvGrpSpPr/>
              <p:nvPr/>
            </p:nvGrpSpPr>
            <p:grpSpPr>
              <a:xfrm>
                <a:off x="1513348" y="5376517"/>
                <a:ext cx="632224" cy="503186"/>
                <a:chOff x="3163210" y="1996866"/>
                <a:chExt cx="999108" cy="795191"/>
              </a:xfrm>
            </p:grpSpPr>
            <p:pic>
              <p:nvPicPr>
                <p:cNvPr id="55" name="Picture 54">
                  <a:extLst>
                    <a:ext uri="{FF2B5EF4-FFF2-40B4-BE49-F238E27FC236}">
                      <a16:creationId xmlns:a16="http://schemas.microsoft.com/office/drawing/2014/main" id="{CF6BD877-31B1-4C3D-B549-4280B57FB7D1}"/>
                    </a:ext>
                  </a:extLst>
                </p:cNvPr>
                <p:cNvPicPr>
                  <a:picLocks noChangeAspect="1"/>
                </p:cNvPicPr>
                <p:nvPr/>
              </p:nvPicPr>
              <p:blipFill>
                <a:blip r:embed="rId2"/>
                <a:stretch>
                  <a:fillRect/>
                </a:stretch>
              </p:blipFill>
              <p:spPr>
                <a:xfrm>
                  <a:off x="3360338" y="1996866"/>
                  <a:ext cx="557490" cy="292682"/>
                </a:xfrm>
                <a:prstGeom prst="rect">
                  <a:avLst/>
                </a:prstGeom>
              </p:spPr>
            </p:pic>
            <p:sp>
              <p:nvSpPr>
                <p:cNvPr id="56" name="TextBox 55">
                  <a:extLst>
                    <a:ext uri="{FF2B5EF4-FFF2-40B4-BE49-F238E27FC236}">
                      <a16:creationId xmlns:a16="http://schemas.microsoft.com/office/drawing/2014/main" id="{B915D693-1FFD-41B5-905E-26C3C39EB1E5}"/>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sp>
          <p:nvSpPr>
            <p:cNvPr id="49" name="Rectangle: Rounded Corners 48">
              <a:extLst>
                <a:ext uri="{FF2B5EF4-FFF2-40B4-BE49-F238E27FC236}">
                  <a16:creationId xmlns:a16="http://schemas.microsoft.com/office/drawing/2014/main" id="{3B8A9F71-18A7-4223-8C05-4D7317D27805}"/>
                </a:ext>
              </a:extLst>
            </p:cNvPr>
            <p:cNvSpPr/>
            <p:nvPr/>
          </p:nvSpPr>
          <p:spPr bwMode="auto">
            <a:xfrm>
              <a:off x="4282404" y="4325822"/>
              <a:ext cx="2025027" cy="1490514"/>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Power BI</a:t>
              </a:r>
            </a:p>
          </p:txBody>
        </p:sp>
        <p:pic>
          <p:nvPicPr>
            <p:cNvPr id="50" name="Picture 49">
              <a:extLst>
                <a:ext uri="{FF2B5EF4-FFF2-40B4-BE49-F238E27FC236}">
                  <a16:creationId xmlns:a16="http://schemas.microsoft.com/office/drawing/2014/main" id="{B6D86137-3306-42E7-93E7-8E372FB4034E}"/>
                </a:ext>
              </a:extLst>
            </p:cNvPr>
            <p:cNvPicPr>
              <a:picLocks noChangeAspect="1"/>
            </p:cNvPicPr>
            <p:nvPr/>
          </p:nvPicPr>
          <p:blipFill>
            <a:blip r:embed="rId2"/>
            <a:stretch>
              <a:fillRect/>
            </a:stretch>
          </p:blipFill>
          <p:spPr>
            <a:xfrm>
              <a:off x="4298166" y="2794895"/>
              <a:ext cx="352773" cy="185205"/>
            </a:xfrm>
            <a:prstGeom prst="rect">
              <a:avLst/>
            </a:prstGeom>
          </p:spPr>
        </p:pic>
      </p:grpSp>
      <p:sp>
        <p:nvSpPr>
          <p:cNvPr id="12" name="Rectangle 11">
            <a:extLst>
              <a:ext uri="{FF2B5EF4-FFF2-40B4-BE49-F238E27FC236}">
                <a16:creationId xmlns:a16="http://schemas.microsoft.com/office/drawing/2014/main" id="{4A576276-EE04-4525-B048-858FC4BA214D}"/>
              </a:ext>
            </a:extLst>
          </p:cNvPr>
          <p:cNvSpPr/>
          <p:nvPr/>
        </p:nvSpPr>
        <p:spPr>
          <a:xfrm>
            <a:off x="4383127" y="3173203"/>
            <a:ext cx="1985219" cy="543108"/>
          </a:xfrm>
          <a:prstGeom prst="rect">
            <a:avLst/>
          </a:prstGeom>
        </p:spPr>
        <p:txBody>
          <a:bodyPr wrap="square">
            <a:spAutoFit/>
          </a:bodyPr>
          <a:lstStyle/>
          <a:p>
            <a:pPr defTabSz="914367">
              <a:defRPr/>
            </a:pPr>
            <a:r>
              <a:rPr lang="en-US" sz="980" dirty="0">
                <a:solidFill>
                  <a:srgbClr val="FFFFFF"/>
                </a:solidFill>
                <a:latin typeface="Segoe UI"/>
              </a:rPr>
              <a:t>Lucy_@supplier1@contoso.com</a:t>
            </a:r>
          </a:p>
          <a:p>
            <a:pPr defTabSz="914367">
              <a:defRPr/>
            </a:pPr>
            <a:r>
              <a:rPr lang="en-US" sz="980" dirty="0">
                <a:solidFill>
                  <a:srgbClr val="FFFFFF"/>
                </a:solidFill>
                <a:latin typeface="Segoe UI"/>
              </a:rPr>
              <a:t>Jim_Supplier2@contoso.com</a:t>
            </a:r>
          </a:p>
          <a:p>
            <a:pPr defTabSz="914367">
              <a:defRPr/>
            </a:pPr>
            <a:r>
              <a:rPr lang="en-US" sz="980" dirty="0">
                <a:solidFill>
                  <a:srgbClr val="FFFFFF"/>
                </a:solidFill>
                <a:latin typeface="Segoe UI"/>
              </a:rPr>
              <a:t>Alice_microchip@contoso.com</a:t>
            </a:r>
          </a:p>
        </p:txBody>
      </p:sp>
      <p:sp>
        <p:nvSpPr>
          <p:cNvPr id="2" name="Rectangle: Rounded Corners 1">
            <a:extLst>
              <a:ext uri="{FF2B5EF4-FFF2-40B4-BE49-F238E27FC236}">
                <a16:creationId xmlns:a16="http://schemas.microsoft.com/office/drawing/2014/main" id="{18720EDA-0505-464D-BD8D-E88E2353DEC0}"/>
              </a:ext>
            </a:extLst>
          </p:cNvPr>
          <p:cNvSpPr/>
          <p:nvPr/>
        </p:nvSpPr>
        <p:spPr bwMode="auto">
          <a:xfrm>
            <a:off x="4035105" y="1593909"/>
            <a:ext cx="2315361"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
        <p:nvSpPr>
          <p:cNvPr id="3" name="TextBox 2">
            <a:extLst>
              <a:ext uri="{FF2B5EF4-FFF2-40B4-BE49-F238E27FC236}">
                <a16:creationId xmlns:a16="http://schemas.microsoft.com/office/drawing/2014/main" id="{673A9404-F56F-4CC6-A5F5-945556022826}"/>
              </a:ext>
            </a:extLst>
          </p:cNvPr>
          <p:cNvSpPr txBox="1"/>
          <p:nvPr/>
        </p:nvSpPr>
        <p:spPr>
          <a:xfrm>
            <a:off x="0" y="97097"/>
            <a:ext cx="9563950"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Solution 1: Create Native Accounts in Tenant</a:t>
            </a:r>
          </a:p>
        </p:txBody>
      </p:sp>
    </p:spTree>
    <p:extLst>
      <p:ext uri="{BB962C8B-B14F-4D97-AF65-F5344CB8AC3E}">
        <p14:creationId xmlns:p14="http://schemas.microsoft.com/office/powerpoint/2010/main" val="40887616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C9101B8-7C35-4088-A6DD-3DCAFD126E49}"/>
              </a:ext>
            </a:extLst>
          </p:cNvPr>
          <p:cNvSpPr txBox="1"/>
          <p:nvPr/>
        </p:nvSpPr>
        <p:spPr>
          <a:xfrm>
            <a:off x="7334721" y="1444689"/>
            <a:ext cx="4631528" cy="5291283"/>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Scenario</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has a BI portal </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wants to securely give access to users in partner organizations</a:t>
            </a:r>
          </a:p>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Proposed Solution</a:t>
            </a:r>
          </a:p>
          <a:p>
            <a:pPr defTabSz="914367">
              <a:lnSpc>
                <a:spcPct val="90000"/>
              </a:lnSpc>
              <a:spcAft>
                <a:spcPts val="588"/>
              </a:spcAft>
              <a:defRPr/>
            </a:pPr>
            <a:r>
              <a:rPr lang="en-US" sz="1765" dirty="0">
                <a:gradFill>
                  <a:gsLst>
                    <a:gs pos="2917">
                      <a:srgbClr val="FFFFFF"/>
                    </a:gs>
                    <a:gs pos="30000">
                      <a:srgbClr val="FFFFFF"/>
                    </a:gs>
                  </a:gsLst>
                  <a:lin ang="5400000" scaled="0"/>
                </a:gradFill>
                <a:latin typeface="Segoe UI"/>
              </a:rPr>
              <a:t>Build Power BI embedded application with custom auth</a:t>
            </a:r>
          </a:p>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Undesired Outcomes</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Highly technical development required</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More complex licensing might be required</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Added security risks when implementing authentication that is not native to Power BI.</a:t>
            </a: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p:txBody>
      </p:sp>
      <p:grpSp>
        <p:nvGrpSpPr>
          <p:cNvPr id="28" name="Group 27">
            <a:extLst>
              <a:ext uri="{FF2B5EF4-FFF2-40B4-BE49-F238E27FC236}">
                <a16:creationId xmlns:a16="http://schemas.microsoft.com/office/drawing/2014/main" id="{D52BDBCB-3A93-4720-A769-8A3C7A5D87A7}"/>
              </a:ext>
            </a:extLst>
          </p:cNvPr>
          <p:cNvGrpSpPr/>
          <p:nvPr/>
        </p:nvGrpSpPr>
        <p:grpSpPr>
          <a:xfrm>
            <a:off x="1517216" y="1058190"/>
            <a:ext cx="4666225" cy="5370408"/>
            <a:chOff x="1547638" y="1078912"/>
            <a:chExt cx="4759793" cy="5478096"/>
          </a:xfrm>
        </p:grpSpPr>
        <p:grpSp>
          <p:nvGrpSpPr>
            <p:cNvPr id="33" name="Group 32">
              <a:extLst>
                <a:ext uri="{FF2B5EF4-FFF2-40B4-BE49-F238E27FC236}">
                  <a16:creationId xmlns:a16="http://schemas.microsoft.com/office/drawing/2014/main" id="{AE9E878D-E79F-481E-8FB9-379B927ACF3E}"/>
                </a:ext>
              </a:extLst>
            </p:cNvPr>
            <p:cNvGrpSpPr/>
            <p:nvPr/>
          </p:nvGrpSpPr>
          <p:grpSpPr>
            <a:xfrm>
              <a:off x="1547638" y="1078912"/>
              <a:ext cx="4759792" cy="5478096"/>
              <a:chOff x="1513348" y="1280882"/>
              <a:chExt cx="4759792" cy="5478096"/>
            </a:xfrm>
          </p:grpSpPr>
          <p:grpSp>
            <p:nvGrpSpPr>
              <p:cNvPr id="36" name="Group 35">
                <a:extLst>
                  <a:ext uri="{FF2B5EF4-FFF2-40B4-BE49-F238E27FC236}">
                    <a16:creationId xmlns:a16="http://schemas.microsoft.com/office/drawing/2014/main" id="{3A29A2F3-FD35-4262-AFAE-0CF32BC731FA}"/>
                  </a:ext>
                </a:extLst>
              </p:cNvPr>
              <p:cNvGrpSpPr/>
              <p:nvPr/>
            </p:nvGrpSpPr>
            <p:grpSpPr>
              <a:xfrm>
                <a:off x="1582403" y="1280882"/>
                <a:ext cx="4690737" cy="5478096"/>
                <a:chOff x="1582403" y="1286980"/>
                <a:chExt cx="4690737" cy="5478096"/>
              </a:xfrm>
            </p:grpSpPr>
            <p:grpSp>
              <p:nvGrpSpPr>
                <p:cNvPr id="46" name="Group 45">
                  <a:extLst>
                    <a:ext uri="{FF2B5EF4-FFF2-40B4-BE49-F238E27FC236}">
                      <a16:creationId xmlns:a16="http://schemas.microsoft.com/office/drawing/2014/main" id="{C9586DC3-B540-4CE4-9CE7-33CAF7167EE2}"/>
                    </a:ext>
                  </a:extLst>
                </p:cNvPr>
                <p:cNvGrpSpPr/>
                <p:nvPr/>
              </p:nvGrpSpPr>
              <p:grpSpPr>
                <a:xfrm>
                  <a:off x="1582403" y="1286980"/>
                  <a:ext cx="4690737" cy="2935269"/>
                  <a:chOff x="2960738" y="1094101"/>
                  <a:chExt cx="4067211" cy="2935269"/>
                </a:xfrm>
              </p:grpSpPr>
              <p:sp>
                <p:nvSpPr>
                  <p:cNvPr id="50" name="Rectangle: Rounded Corners 49">
                    <a:extLst>
                      <a:ext uri="{FF2B5EF4-FFF2-40B4-BE49-F238E27FC236}">
                        <a16:creationId xmlns:a16="http://schemas.microsoft.com/office/drawing/2014/main" id="{28E9307C-74ED-4929-81A0-43547337613A}"/>
                      </a:ext>
                    </a:extLst>
                  </p:cNvPr>
                  <p:cNvSpPr/>
                  <p:nvPr/>
                </p:nvSpPr>
                <p:spPr bwMode="auto">
                  <a:xfrm>
                    <a:off x="5272103" y="2548027"/>
                    <a:ext cx="175584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51" name="TextBox 50">
                    <a:extLst>
                      <a:ext uri="{FF2B5EF4-FFF2-40B4-BE49-F238E27FC236}">
                        <a16:creationId xmlns:a16="http://schemas.microsoft.com/office/drawing/2014/main" id="{C9A47F61-2B50-4751-B86E-35CAC5ABE8AE}"/>
                      </a:ext>
                    </a:extLst>
                  </p:cNvPr>
                  <p:cNvSpPr txBox="1"/>
                  <p:nvPr/>
                </p:nvSpPr>
                <p:spPr>
                  <a:xfrm>
                    <a:off x="2960738" y="1094101"/>
                    <a:ext cx="1405246" cy="627858"/>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Suppliers</a:t>
                    </a:r>
                  </a:p>
                </p:txBody>
              </p:sp>
            </p:grpSp>
            <p:sp>
              <p:nvSpPr>
                <p:cNvPr id="47" name="Rectangle: Rounded Corners 46">
                  <a:extLst>
                    <a:ext uri="{FF2B5EF4-FFF2-40B4-BE49-F238E27FC236}">
                      <a16:creationId xmlns:a16="http://schemas.microsoft.com/office/drawing/2014/main" id="{46EE0323-27DB-4CCB-AEBC-E30E6ED06CCC}"/>
                    </a:ext>
                  </a:extLst>
                </p:cNvPr>
                <p:cNvSpPr/>
                <p:nvPr/>
              </p:nvSpPr>
              <p:spPr bwMode="auto">
                <a:xfrm>
                  <a:off x="1597432" y="1966366"/>
                  <a:ext cx="1838515" cy="1223398"/>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176" dirty="0">
                      <a:solidFill>
                        <a:srgbClr val="FFFFFF"/>
                      </a:solidFill>
                      <a:latin typeface="Segoe UI"/>
                      <a:ea typeface="Segoe UI" pitchFamily="34" charset="0"/>
                      <a:cs typeface="Segoe UI" pitchFamily="34" charset="0"/>
                    </a:rPr>
                    <a:t>(Engine components)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endParaRPr lang="en-US" sz="1176" dirty="0">
                    <a:solidFill>
                      <a:srgbClr val="FFFFFF"/>
                    </a:solidFill>
                    <a:latin typeface="Segoe UI"/>
                    <a:ea typeface="Segoe UI" pitchFamily="34" charset="0"/>
                    <a:cs typeface="Segoe UI" pitchFamily="34" charset="0"/>
                  </a:endParaRPr>
                </a:p>
              </p:txBody>
            </p:sp>
            <p:sp>
              <p:nvSpPr>
                <p:cNvPr id="48" name="Rectangle: Rounded Corners 47">
                  <a:extLst>
                    <a:ext uri="{FF2B5EF4-FFF2-40B4-BE49-F238E27FC236}">
                      <a16:creationId xmlns:a16="http://schemas.microsoft.com/office/drawing/2014/main" id="{95A9D508-3207-432C-8C05-D48E646F0BF4}"/>
                    </a:ext>
                  </a:extLst>
                </p:cNvPr>
                <p:cNvSpPr/>
                <p:nvPr/>
              </p:nvSpPr>
              <p:spPr bwMode="auto">
                <a:xfrm>
                  <a:off x="1597433" y="3481578"/>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Supplier2 (airbags)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Jim@supplier2.com</a:t>
                  </a:r>
                  <a:endParaRPr lang="en-US" sz="1176" dirty="0">
                    <a:solidFill>
                      <a:srgbClr val="FFFFFF"/>
                    </a:solidFill>
                    <a:latin typeface="Segoe UI"/>
                    <a:ea typeface="Segoe UI" pitchFamily="34" charset="0"/>
                    <a:cs typeface="Segoe UI" pitchFamily="34" charset="0"/>
                  </a:endParaRPr>
                </a:p>
              </p:txBody>
            </p:sp>
            <p:sp>
              <p:nvSpPr>
                <p:cNvPr id="49" name="Rectangle: Rounded Corners 48">
                  <a:extLst>
                    <a:ext uri="{FF2B5EF4-FFF2-40B4-BE49-F238E27FC236}">
                      <a16:creationId xmlns:a16="http://schemas.microsoft.com/office/drawing/2014/main" id="{B450B3ED-9FB5-416A-A4CE-B2387D67CBC9}"/>
                    </a:ext>
                  </a:extLst>
                </p:cNvPr>
                <p:cNvSpPr/>
                <p:nvPr/>
              </p:nvSpPr>
              <p:spPr bwMode="auto">
                <a:xfrm>
                  <a:off x="1582403" y="5274562"/>
                  <a:ext cx="1868571" cy="1490514"/>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@supplier3</a:t>
                  </a:r>
                </a:p>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(Infotainment)</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r>
                    <a:rPr lang="en-US" sz="1078" dirty="0">
                      <a:solidFill>
                        <a:srgbClr val="FFFFFF"/>
                      </a:solidFill>
                      <a:latin typeface="Segoe UI"/>
                      <a:ea typeface="Segoe UI" pitchFamily="34" charset="0"/>
                      <a:cs typeface="Segoe UI" pitchFamily="34" charset="0"/>
                    </a:rPr>
                    <a:t>Alice@supplier.com</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37" name="Group 36">
                <a:extLst>
                  <a:ext uri="{FF2B5EF4-FFF2-40B4-BE49-F238E27FC236}">
                    <a16:creationId xmlns:a16="http://schemas.microsoft.com/office/drawing/2014/main" id="{6923E7E2-5046-433A-99C4-734AA4C9D763}"/>
                  </a:ext>
                </a:extLst>
              </p:cNvPr>
              <p:cNvGrpSpPr/>
              <p:nvPr/>
            </p:nvGrpSpPr>
            <p:grpSpPr>
              <a:xfrm>
                <a:off x="1567381" y="2096064"/>
                <a:ext cx="632224" cy="503186"/>
                <a:chOff x="3163210" y="1996866"/>
                <a:chExt cx="999108" cy="795191"/>
              </a:xfrm>
            </p:grpSpPr>
            <p:pic>
              <p:nvPicPr>
                <p:cNvPr id="44" name="Picture 43">
                  <a:extLst>
                    <a:ext uri="{FF2B5EF4-FFF2-40B4-BE49-F238E27FC236}">
                      <a16:creationId xmlns:a16="http://schemas.microsoft.com/office/drawing/2014/main" id="{5987E6CD-E4B8-47F6-A721-CB17A25795DA}"/>
                    </a:ext>
                  </a:extLst>
                </p:cNvPr>
                <p:cNvPicPr>
                  <a:picLocks noChangeAspect="1"/>
                </p:cNvPicPr>
                <p:nvPr/>
              </p:nvPicPr>
              <p:blipFill>
                <a:blip r:embed="rId2"/>
                <a:stretch>
                  <a:fillRect/>
                </a:stretch>
              </p:blipFill>
              <p:spPr>
                <a:xfrm>
                  <a:off x="3360338" y="1996866"/>
                  <a:ext cx="557490" cy="292682"/>
                </a:xfrm>
                <a:prstGeom prst="rect">
                  <a:avLst/>
                </a:prstGeom>
              </p:spPr>
            </p:pic>
            <p:sp>
              <p:nvSpPr>
                <p:cNvPr id="45" name="TextBox 44">
                  <a:extLst>
                    <a:ext uri="{FF2B5EF4-FFF2-40B4-BE49-F238E27FC236}">
                      <a16:creationId xmlns:a16="http://schemas.microsoft.com/office/drawing/2014/main" id="{845B4A88-6280-4796-BA0F-6B706E527400}"/>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38" name="Group 37">
                <a:extLst>
                  <a:ext uri="{FF2B5EF4-FFF2-40B4-BE49-F238E27FC236}">
                    <a16:creationId xmlns:a16="http://schemas.microsoft.com/office/drawing/2014/main" id="{623EDE7A-F867-4745-B2C8-1776F1AEF61A}"/>
                  </a:ext>
                </a:extLst>
              </p:cNvPr>
              <p:cNvGrpSpPr/>
              <p:nvPr/>
            </p:nvGrpSpPr>
            <p:grpSpPr>
              <a:xfrm>
                <a:off x="1561364" y="3563758"/>
                <a:ext cx="632224" cy="503186"/>
                <a:chOff x="3163210" y="1996866"/>
                <a:chExt cx="999108" cy="795191"/>
              </a:xfrm>
            </p:grpSpPr>
            <p:pic>
              <p:nvPicPr>
                <p:cNvPr id="42" name="Picture 41">
                  <a:extLst>
                    <a:ext uri="{FF2B5EF4-FFF2-40B4-BE49-F238E27FC236}">
                      <a16:creationId xmlns:a16="http://schemas.microsoft.com/office/drawing/2014/main" id="{645D23CC-8864-4074-A045-E907C83926D2}"/>
                    </a:ext>
                  </a:extLst>
                </p:cNvPr>
                <p:cNvPicPr>
                  <a:picLocks noChangeAspect="1"/>
                </p:cNvPicPr>
                <p:nvPr/>
              </p:nvPicPr>
              <p:blipFill>
                <a:blip r:embed="rId2"/>
                <a:stretch>
                  <a:fillRect/>
                </a:stretch>
              </p:blipFill>
              <p:spPr>
                <a:xfrm>
                  <a:off x="3360338" y="1996866"/>
                  <a:ext cx="557490" cy="292682"/>
                </a:xfrm>
                <a:prstGeom prst="rect">
                  <a:avLst/>
                </a:prstGeom>
              </p:spPr>
            </p:pic>
            <p:sp>
              <p:nvSpPr>
                <p:cNvPr id="43" name="TextBox 42">
                  <a:extLst>
                    <a:ext uri="{FF2B5EF4-FFF2-40B4-BE49-F238E27FC236}">
                      <a16:creationId xmlns:a16="http://schemas.microsoft.com/office/drawing/2014/main" id="{E727A435-5948-452D-9FC0-0D4C01D017E6}"/>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39" name="Group 38">
                <a:extLst>
                  <a:ext uri="{FF2B5EF4-FFF2-40B4-BE49-F238E27FC236}">
                    <a16:creationId xmlns:a16="http://schemas.microsoft.com/office/drawing/2014/main" id="{5820E51C-A350-4805-8EDE-782F62F07965}"/>
                  </a:ext>
                </a:extLst>
              </p:cNvPr>
              <p:cNvGrpSpPr/>
              <p:nvPr/>
            </p:nvGrpSpPr>
            <p:grpSpPr>
              <a:xfrm>
                <a:off x="1513348" y="5376517"/>
                <a:ext cx="632224" cy="503186"/>
                <a:chOff x="3163210" y="1996866"/>
                <a:chExt cx="999108" cy="795191"/>
              </a:xfrm>
            </p:grpSpPr>
            <p:pic>
              <p:nvPicPr>
                <p:cNvPr id="40" name="Picture 39">
                  <a:extLst>
                    <a:ext uri="{FF2B5EF4-FFF2-40B4-BE49-F238E27FC236}">
                      <a16:creationId xmlns:a16="http://schemas.microsoft.com/office/drawing/2014/main" id="{D4B6B367-BA91-41F7-B323-EB89F570E83B}"/>
                    </a:ext>
                  </a:extLst>
                </p:cNvPr>
                <p:cNvPicPr>
                  <a:picLocks noChangeAspect="1"/>
                </p:cNvPicPr>
                <p:nvPr/>
              </p:nvPicPr>
              <p:blipFill>
                <a:blip r:embed="rId2"/>
                <a:stretch>
                  <a:fillRect/>
                </a:stretch>
              </p:blipFill>
              <p:spPr>
                <a:xfrm>
                  <a:off x="3360338" y="1996866"/>
                  <a:ext cx="557490" cy="292682"/>
                </a:xfrm>
                <a:prstGeom prst="rect">
                  <a:avLst/>
                </a:prstGeom>
              </p:spPr>
            </p:pic>
            <p:sp>
              <p:nvSpPr>
                <p:cNvPr id="41" name="TextBox 40">
                  <a:extLst>
                    <a:ext uri="{FF2B5EF4-FFF2-40B4-BE49-F238E27FC236}">
                      <a16:creationId xmlns:a16="http://schemas.microsoft.com/office/drawing/2014/main" id="{058ABC24-DD40-4AA5-AFE9-11B63316D4D0}"/>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sp>
          <p:nvSpPr>
            <p:cNvPr id="34" name="Rectangle: Rounded Corners 33">
              <a:extLst>
                <a:ext uri="{FF2B5EF4-FFF2-40B4-BE49-F238E27FC236}">
                  <a16:creationId xmlns:a16="http://schemas.microsoft.com/office/drawing/2014/main" id="{F2B7FB6D-4124-4EB3-B703-C8AC26A85591}"/>
                </a:ext>
              </a:extLst>
            </p:cNvPr>
            <p:cNvSpPr/>
            <p:nvPr/>
          </p:nvSpPr>
          <p:spPr bwMode="auto">
            <a:xfrm>
              <a:off x="4282404" y="4325822"/>
              <a:ext cx="2025027" cy="1490514"/>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Power BI</a:t>
              </a:r>
            </a:p>
          </p:txBody>
        </p:sp>
        <p:pic>
          <p:nvPicPr>
            <p:cNvPr id="35" name="Picture 34">
              <a:extLst>
                <a:ext uri="{FF2B5EF4-FFF2-40B4-BE49-F238E27FC236}">
                  <a16:creationId xmlns:a16="http://schemas.microsoft.com/office/drawing/2014/main" id="{4663B53B-3FF6-42AE-8782-A16878DB9476}"/>
                </a:ext>
              </a:extLst>
            </p:cNvPr>
            <p:cNvPicPr>
              <a:picLocks noChangeAspect="1"/>
            </p:cNvPicPr>
            <p:nvPr/>
          </p:nvPicPr>
          <p:blipFill>
            <a:blip r:embed="rId2"/>
            <a:stretch>
              <a:fillRect/>
            </a:stretch>
          </p:blipFill>
          <p:spPr>
            <a:xfrm>
              <a:off x="4298166" y="2794895"/>
              <a:ext cx="352773" cy="185205"/>
            </a:xfrm>
            <a:prstGeom prst="rect">
              <a:avLst/>
            </a:prstGeom>
          </p:spPr>
        </p:pic>
      </p:grpSp>
      <p:sp>
        <p:nvSpPr>
          <p:cNvPr id="52" name="Rectangle 51">
            <a:extLst>
              <a:ext uri="{FF2B5EF4-FFF2-40B4-BE49-F238E27FC236}">
                <a16:creationId xmlns:a16="http://schemas.microsoft.com/office/drawing/2014/main" id="{565B2CD7-0852-468B-BE00-8533C436B65D}"/>
              </a:ext>
            </a:extLst>
          </p:cNvPr>
          <p:cNvSpPr/>
          <p:nvPr/>
        </p:nvSpPr>
        <p:spPr>
          <a:xfrm>
            <a:off x="4212952" y="5058757"/>
            <a:ext cx="1985219" cy="392245"/>
          </a:xfrm>
          <a:prstGeom prst="rect">
            <a:avLst/>
          </a:prstGeom>
        </p:spPr>
        <p:txBody>
          <a:bodyPr wrap="square">
            <a:spAutoFit/>
          </a:bodyPr>
          <a:lstStyle/>
          <a:p>
            <a:pPr defTabSz="914367">
              <a:defRPr/>
            </a:pPr>
            <a:r>
              <a:rPr lang="en-US" sz="980" dirty="0">
                <a:solidFill>
                  <a:srgbClr val="FFFFFF"/>
                </a:solidFill>
                <a:latin typeface="Segoe UI"/>
              </a:rPr>
              <a:t>Power BI </a:t>
            </a:r>
            <a:r>
              <a:rPr lang="en-US" sz="980" dirty="0" err="1">
                <a:solidFill>
                  <a:srgbClr val="FFFFFF"/>
                </a:solidFill>
                <a:latin typeface="Segoe UI"/>
              </a:rPr>
              <a:t>embbeded</a:t>
            </a:r>
            <a:r>
              <a:rPr lang="en-US" sz="980" dirty="0">
                <a:solidFill>
                  <a:srgbClr val="FFFFFF"/>
                </a:solidFill>
                <a:latin typeface="Segoe UI"/>
              </a:rPr>
              <a:t> application</a:t>
            </a:r>
            <a:br>
              <a:rPr lang="en-US" sz="980" dirty="0">
                <a:solidFill>
                  <a:srgbClr val="FFFFFF"/>
                </a:solidFill>
                <a:latin typeface="Segoe UI"/>
              </a:rPr>
            </a:br>
            <a:r>
              <a:rPr lang="en-US" sz="980" dirty="0">
                <a:solidFill>
                  <a:srgbClr val="FFFFFF"/>
                </a:solidFill>
                <a:latin typeface="Segoe UI"/>
              </a:rPr>
              <a:t>with custom authentication</a:t>
            </a:r>
          </a:p>
        </p:txBody>
      </p:sp>
      <p:sp>
        <p:nvSpPr>
          <p:cNvPr id="2" name="Rectangle: Rounded Corners 1">
            <a:extLst>
              <a:ext uri="{FF2B5EF4-FFF2-40B4-BE49-F238E27FC236}">
                <a16:creationId xmlns:a16="http://schemas.microsoft.com/office/drawing/2014/main" id="{EF34ED3B-0DCE-4952-B21A-2EF9FB306683}"/>
              </a:ext>
            </a:extLst>
          </p:cNvPr>
          <p:cNvSpPr/>
          <p:nvPr/>
        </p:nvSpPr>
        <p:spPr bwMode="auto">
          <a:xfrm>
            <a:off x="4035105" y="1593909"/>
            <a:ext cx="2315361"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
        <p:nvSpPr>
          <p:cNvPr id="3" name="TextBox 2">
            <a:extLst>
              <a:ext uri="{FF2B5EF4-FFF2-40B4-BE49-F238E27FC236}">
                <a16:creationId xmlns:a16="http://schemas.microsoft.com/office/drawing/2014/main" id="{62ED96A3-B643-4816-8124-F65E1594C868}"/>
              </a:ext>
            </a:extLst>
          </p:cNvPr>
          <p:cNvSpPr txBox="1"/>
          <p:nvPr/>
        </p:nvSpPr>
        <p:spPr>
          <a:xfrm>
            <a:off x="0" y="97097"/>
            <a:ext cx="10994791"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Solution 2: Embedding with Custom Authentication</a:t>
            </a:r>
          </a:p>
        </p:txBody>
      </p:sp>
    </p:spTree>
    <p:extLst>
      <p:ext uri="{BB962C8B-B14F-4D97-AF65-F5344CB8AC3E}">
        <p14:creationId xmlns:p14="http://schemas.microsoft.com/office/powerpoint/2010/main" val="247259469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C9101B8-7C35-4088-A6DD-3DCAFD126E49}"/>
              </a:ext>
            </a:extLst>
          </p:cNvPr>
          <p:cNvSpPr txBox="1"/>
          <p:nvPr/>
        </p:nvSpPr>
        <p:spPr>
          <a:xfrm>
            <a:off x="7334721" y="1444689"/>
            <a:ext cx="4631528" cy="5612653"/>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Scenario</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has a BI portal </a:t>
            </a:r>
          </a:p>
          <a:p>
            <a:pPr marL="280121" indent="-280121"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Contoso wants to securely give access to users in partner organizations</a:t>
            </a:r>
          </a:p>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Proposed Solution</a:t>
            </a:r>
          </a:p>
          <a:p>
            <a:pPr defTabSz="914367">
              <a:lnSpc>
                <a:spcPct val="90000"/>
              </a:lnSpc>
              <a:spcAft>
                <a:spcPts val="588"/>
              </a:spcAft>
              <a:defRPr/>
            </a:pPr>
            <a:r>
              <a:rPr lang="en-US" sz="1765" dirty="0">
                <a:gradFill>
                  <a:gsLst>
                    <a:gs pos="2917">
                      <a:srgbClr val="FFFFFF"/>
                    </a:gs>
                    <a:gs pos="30000">
                      <a:srgbClr val="FFFFFF"/>
                    </a:gs>
                  </a:gsLst>
                  <a:lin ang="5400000" scaled="0"/>
                </a:gradFill>
                <a:latin typeface="Segoe UI"/>
              </a:rPr>
              <a:t>Leverage Azure B2B using External Guest Accounts</a:t>
            </a:r>
          </a:p>
          <a:p>
            <a:pPr defTabSz="914367">
              <a:lnSpc>
                <a:spcPct val="90000"/>
              </a:lnSpc>
              <a:spcAft>
                <a:spcPts val="588"/>
              </a:spcAft>
              <a:defRPr/>
            </a:pPr>
            <a:r>
              <a:rPr lang="en-US" sz="1765" b="1" dirty="0">
                <a:gradFill>
                  <a:gsLst>
                    <a:gs pos="2917">
                      <a:srgbClr val="FFFFFF"/>
                    </a:gs>
                    <a:gs pos="30000">
                      <a:srgbClr val="FFFFFF"/>
                    </a:gs>
                  </a:gsLst>
                  <a:lin ang="5400000" scaled="0"/>
                </a:gradFill>
                <a:latin typeface="Segoe UI"/>
              </a:rPr>
              <a:t>Desired Outcomes</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Native user experience</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Security is managed through trusted Azure AD provider</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Passwords are not subject to compromise</a:t>
            </a:r>
          </a:p>
          <a:p>
            <a:pPr marL="285750" indent="-285750" defTabSz="914367">
              <a:lnSpc>
                <a:spcPct val="90000"/>
              </a:lnSpc>
              <a:spcAft>
                <a:spcPts val="588"/>
              </a:spcAft>
              <a:buFont typeface="Arial" panose="020B0604020202020204" pitchFamily="34" charset="0"/>
              <a:buChar char="•"/>
              <a:defRPr/>
            </a:pPr>
            <a:r>
              <a:rPr lang="en-US" sz="1765" dirty="0">
                <a:gradFill>
                  <a:gsLst>
                    <a:gs pos="2917">
                      <a:srgbClr val="FFFFFF"/>
                    </a:gs>
                    <a:gs pos="30000">
                      <a:srgbClr val="FFFFFF"/>
                    </a:gs>
                  </a:gsLst>
                  <a:lin ang="5400000" scaled="0"/>
                </a:gradFill>
                <a:latin typeface="Segoe UI"/>
              </a:rPr>
              <a:t>Global O36 Admins have control over access</a:t>
            </a: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765" dirty="0">
              <a:gradFill>
                <a:gsLst>
                  <a:gs pos="2917">
                    <a:srgbClr val="FFFFFF"/>
                  </a:gs>
                  <a:gs pos="30000">
                    <a:srgbClr val="FFFFFF"/>
                  </a:gs>
                </a:gsLst>
                <a:lin ang="5400000" scaled="0"/>
              </a:gradFill>
              <a:latin typeface="Segoe UI"/>
            </a:endParaRPr>
          </a:p>
        </p:txBody>
      </p:sp>
      <p:grpSp>
        <p:nvGrpSpPr>
          <p:cNvPr id="28" name="Group 27">
            <a:extLst>
              <a:ext uri="{FF2B5EF4-FFF2-40B4-BE49-F238E27FC236}">
                <a16:creationId xmlns:a16="http://schemas.microsoft.com/office/drawing/2014/main" id="{D52BDBCB-3A93-4720-A769-8A3C7A5D87A7}"/>
              </a:ext>
            </a:extLst>
          </p:cNvPr>
          <p:cNvGrpSpPr/>
          <p:nvPr/>
        </p:nvGrpSpPr>
        <p:grpSpPr>
          <a:xfrm>
            <a:off x="1517216" y="1058190"/>
            <a:ext cx="4676187" cy="5370408"/>
            <a:chOff x="1547638" y="1078912"/>
            <a:chExt cx="4769955" cy="5478096"/>
          </a:xfrm>
        </p:grpSpPr>
        <p:grpSp>
          <p:nvGrpSpPr>
            <p:cNvPr id="33" name="Group 32">
              <a:extLst>
                <a:ext uri="{FF2B5EF4-FFF2-40B4-BE49-F238E27FC236}">
                  <a16:creationId xmlns:a16="http://schemas.microsoft.com/office/drawing/2014/main" id="{AE9E878D-E79F-481E-8FB9-379B927ACF3E}"/>
                </a:ext>
              </a:extLst>
            </p:cNvPr>
            <p:cNvGrpSpPr/>
            <p:nvPr/>
          </p:nvGrpSpPr>
          <p:grpSpPr>
            <a:xfrm>
              <a:off x="1547638" y="1078912"/>
              <a:ext cx="4769955" cy="5478096"/>
              <a:chOff x="1513348" y="1280882"/>
              <a:chExt cx="4769955" cy="5478096"/>
            </a:xfrm>
          </p:grpSpPr>
          <p:grpSp>
            <p:nvGrpSpPr>
              <p:cNvPr id="36" name="Group 35">
                <a:extLst>
                  <a:ext uri="{FF2B5EF4-FFF2-40B4-BE49-F238E27FC236}">
                    <a16:creationId xmlns:a16="http://schemas.microsoft.com/office/drawing/2014/main" id="{3A29A2F3-FD35-4262-AFAE-0CF32BC731FA}"/>
                  </a:ext>
                </a:extLst>
              </p:cNvPr>
              <p:cNvGrpSpPr/>
              <p:nvPr/>
            </p:nvGrpSpPr>
            <p:grpSpPr>
              <a:xfrm>
                <a:off x="1582403" y="1280882"/>
                <a:ext cx="4700900" cy="5478096"/>
                <a:chOff x="1582403" y="1286980"/>
                <a:chExt cx="4700900" cy="5478096"/>
              </a:xfrm>
            </p:grpSpPr>
            <p:grpSp>
              <p:nvGrpSpPr>
                <p:cNvPr id="46" name="Group 45">
                  <a:extLst>
                    <a:ext uri="{FF2B5EF4-FFF2-40B4-BE49-F238E27FC236}">
                      <a16:creationId xmlns:a16="http://schemas.microsoft.com/office/drawing/2014/main" id="{C9586DC3-B540-4CE4-9CE7-33CAF7167EE2}"/>
                    </a:ext>
                  </a:extLst>
                </p:cNvPr>
                <p:cNvGrpSpPr/>
                <p:nvPr/>
              </p:nvGrpSpPr>
              <p:grpSpPr>
                <a:xfrm>
                  <a:off x="1582403" y="1286980"/>
                  <a:ext cx="4700900" cy="2944440"/>
                  <a:chOff x="2960738" y="1094101"/>
                  <a:chExt cx="4076023" cy="2944440"/>
                </a:xfrm>
              </p:grpSpPr>
              <p:sp>
                <p:nvSpPr>
                  <p:cNvPr id="50" name="Rectangle: Rounded Corners 49">
                    <a:extLst>
                      <a:ext uri="{FF2B5EF4-FFF2-40B4-BE49-F238E27FC236}">
                        <a16:creationId xmlns:a16="http://schemas.microsoft.com/office/drawing/2014/main" id="{28E9307C-74ED-4929-81A0-43547337613A}"/>
                      </a:ext>
                    </a:extLst>
                  </p:cNvPr>
                  <p:cNvSpPr/>
                  <p:nvPr/>
                </p:nvSpPr>
                <p:spPr bwMode="auto">
                  <a:xfrm>
                    <a:off x="5272103" y="2548027"/>
                    <a:ext cx="1764658" cy="1490514"/>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a:p>
                    <a:pPr algn="ctr" defTabSz="914102" fontAlgn="base">
                      <a:lnSpc>
                        <a:spcPct val="90000"/>
                      </a:lnSpc>
                      <a:spcBef>
                        <a:spcPct val="0"/>
                      </a:spcBef>
                      <a:spcAft>
                        <a:spcPct val="0"/>
                      </a:spcAft>
                      <a:defRPr/>
                    </a:pPr>
                    <a:r>
                      <a:rPr lang="en-US" sz="1100" dirty="0">
                        <a:solidFill>
                          <a:srgbClr val="FFFFFF"/>
                        </a:solidFill>
                        <a:latin typeface="Segoe UI"/>
                        <a:ea typeface="Segoe UI" pitchFamily="34" charset="0"/>
                        <a:cs typeface="Segoe UI" pitchFamily="34" charset="0"/>
                      </a:rPr>
                      <a:t>Lucy@supplier1.com</a:t>
                    </a:r>
                  </a:p>
                  <a:p>
                    <a:pPr algn="ctr" defTabSz="914102" fontAlgn="base">
                      <a:lnSpc>
                        <a:spcPct val="90000"/>
                      </a:lnSpc>
                      <a:spcBef>
                        <a:spcPct val="0"/>
                      </a:spcBef>
                      <a:spcAft>
                        <a:spcPct val="0"/>
                      </a:spcAft>
                      <a:defRPr/>
                    </a:pPr>
                    <a:r>
                      <a:rPr lang="en-US" sz="1100" dirty="0">
                        <a:solidFill>
                          <a:srgbClr val="FFFFFF"/>
                        </a:solidFill>
                        <a:latin typeface="Segoe UI"/>
                        <a:ea typeface="Segoe UI" pitchFamily="34" charset="0"/>
                        <a:cs typeface="Segoe UI" pitchFamily="34" charset="0"/>
                      </a:rPr>
                      <a:t>Jim@supplier2.com</a:t>
                    </a:r>
                  </a:p>
                  <a:p>
                    <a:pPr algn="ctr" defTabSz="914102" fontAlgn="base">
                      <a:lnSpc>
                        <a:spcPct val="90000"/>
                      </a:lnSpc>
                      <a:spcBef>
                        <a:spcPct val="0"/>
                      </a:spcBef>
                      <a:spcAft>
                        <a:spcPct val="0"/>
                      </a:spcAft>
                      <a:defRPr/>
                    </a:pPr>
                    <a:r>
                      <a:rPr lang="en-US" sz="1100" dirty="0">
                        <a:solidFill>
                          <a:srgbClr val="FFFFFF"/>
                        </a:solidFill>
                        <a:latin typeface="Segoe UI"/>
                        <a:ea typeface="Segoe UI" pitchFamily="34" charset="0"/>
                        <a:cs typeface="Segoe UI" pitchFamily="34" charset="0"/>
                      </a:rPr>
                      <a:t>Alice@supplier.com</a:t>
                    </a:r>
                  </a:p>
                </p:txBody>
              </p:sp>
              <p:sp>
                <p:nvSpPr>
                  <p:cNvPr id="51" name="TextBox 50">
                    <a:extLst>
                      <a:ext uri="{FF2B5EF4-FFF2-40B4-BE49-F238E27FC236}">
                        <a16:creationId xmlns:a16="http://schemas.microsoft.com/office/drawing/2014/main" id="{C9A47F61-2B50-4751-B86E-35CAC5ABE8AE}"/>
                      </a:ext>
                    </a:extLst>
                  </p:cNvPr>
                  <p:cNvSpPr txBox="1"/>
                  <p:nvPr/>
                </p:nvSpPr>
                <p:spPr>
                  <a:xfrm>
                    <a:off x="2960738" y="1094101"/>
                    <a:ext cx="1405246" cy="627858"/>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Suppliers</a:t>
                    </a:r>
                  </a:p>
                </p:txBody>
              </p:sp>
            </p:grpSp>
            <p:sp>
              <p:nvSpPr>
                <p:cNvPr id="47" name="Rectangle: Rounded Corners 46">
                  <a:extLst>
                    <a:ext uri="{FF2B5EF4-FFF2-40B4-BE49-F238E27FC236}">
                      <a16:creationId xmlns:a16="http://schemas.microsoft.com/office/drawing/2014/main" id="{46EE0323-27DB-4CCB-AEBC-E30E6ED06CCC}"/>
                    </a:ext>
                  </a:extLst>
                </p:cNvPr>
                <p:cNvSpPr/>
                <p:nvPr/>
              </p:nvSpPr>
              <p:spPr bwMode="auto">
                <a:xfrm>
                  <a:off x="1597432" y="1966366"/>
                  <a:ext cx="1838515" cy="1223398"/>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176" dirty="0">
                      <a:solidFill>
                        <a:srgbClr val="FFFFFF"/>
                      </a:solidFill>
                      <a:latin typeface="Segoe UI"/>
                      <a:ea typeface="Segoe UI" pitchFamily="34" charset="0"/>
                      <a:cs typeface="Segoe UI" pitchFamily="34" charset="0"/>
                    </a:rPr>
                    <a:t>(Engine components)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endParaRPr lang="en-US" sz="1176" dirty="0">
                    <a:solidFill>
                      <a:srgbClr val="FFFFFF"/>
                    </a:solidFill>
                    <a:latin typeface="Segoe UI"/>
                    <a:ea typeface="Segoe UI" pitchFamily="34" charset="0"/>
                    <a:cs typeface="Segoe UI" pitchFamily="34" charset="0"/>
                  </a:endParaRPr>
                </a:p>
              </p:txBody>
            </p:sp>
            <p:sp>
              <p:nvSpPr>
                <p:cNvPr id="48" name="Rectangle: Rounded Corners 47">
                  <a:extLst>
                    <a:ext uri="{FF2B5EF4-FFF2-40B4-BE49-F238E27FC236}">
                      <a16:creationId xmlns:a16="http://schemas.microsoft.com/office/drawing/2014/main" id="{95A9D508-3207-432C-8C05-D48E646F0BF4}"/>
                    </a:ext>
                  </a:extLst>
                </p:cNvPr>
                <p:cNvSpPr/>
                <p:nvPr/>
              </p:nvSpPr>
              <p:spPr bwMode="auto">
                <a:xfrm>
                  <a:off x="1597433" y="3481578"/>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Supplier2 (airbags)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Jim@supplier2.com</a:t>
                  </a:r>
                  <a:endParaRPr lang="en-US" sz="1176" dirty="0">
                    <a:solidFill>
                      <a:srgbClr val="FFFFFF"/>
                    </a:solidFill>
                    <a:latin typeface="Segoe UI"/>
                    <a:ea typeface="Segoe UI" pitchFamily="34" charset="0"/>
                    <a:cs typeface="Segoe UI" pitchFamily="34" charset="0"/>
                  </a:endParaRPr>
                </a:p>
              </p:txBody>
            </p:sp>
            <p:sp>
              <p:nvSpPr>
                <p:cNvPr id="49" name="Rectangle: Rounded Corners 48">
                  <a:extLst>
                    <a:ext uri="{FF2B5EF4-FFF2-40B4-BE49-F238E27FC236}">
                      <a16:creationId xmlns:a16="http://schemas.microsoft.com/office/drawing/2014/main" id="{B450B3ED-9FB5-416A-A4CE-B2387D67CBC9}"/>
                    </a:ext>
                  </a:extLst>
                </p:cNvPr>
                <p:cNvSpPr/>
                <p:nvPr/>
              </p:nvSpPr>
              <p:spPr bwMode="auto">
                <a:xfrm>
                  <a:off x="1582403" y="5274562"/>
                  <a:ext cx="1868571" cy="1490514"/>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@supplier3</a:t>
                  </a:r>
                </a:p>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(Infotainment)</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r>
                    <a:rPr lang="en-US" sz="1078" dirty="0">
                      <a:solidFill>
                        <a:srgbClr val="FFFFFF"/>
                      </a:solidFill>
                      <a:latin typeface="Segoe UI"/>
                      <a:ea typeface="Segoe UI" pitchFamily="34" charset="0"/>
                      <a:cs typeface="Segoe UI" pitchFamily="34" charset="0"/>
                    </a:rPr>
                    <a:t>Alice@supplier.com</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37" name="Group 36">
                <a:extLst>
                  <a:ext uri="{FF2B5EF4-FFF2-40B4-BE49-F238E27FC236}">
                    <a16:creationId xmlns:a16="http://schemas.microsoft.com/office/drawing/2014/main" id="{6923E7E2-5046-433A-99C4-734AA4C9D763}"/>
                  </a:ext>
                </a:extLst>
              </p:cNvPr>
              <p:cNvGrpSpPr/>
              <p:nvPr/>
            </p:nvGrpSpPr>
            <p:grpSpPr>
              <a:xfrm>
                <a:off x="1567381" y="2096064"/>
                <a:ext cx="632224" cy="503186"/>
                <a:chOff x="3163210" y="1996866"/>
                <a:chExt cx="999108" cy="795191"/>
              </a:xfrm>
            </p:grpSpPr>
            <p:pic>
              <p:nvPicPr>
                <p:cNvPr id="44" name="Picture 43">
                  <a:extLst>
                    <a:ext uri="{FF2B5EF4-FFF2-40B4-BE49-F238E27FC236}">
                      <a16:creationId xmlns:a16="http://schemas.microsoft.com/office/drawing/2014/main" id="{5987E6CD-E4B8-47F6-A721-CB17A25795DA}"/>
                    </a:ext>
                  </a:extLst>
                </p:cNvPr>
                <p:cNvPicPr>
                  <a:picLocks noChangeAspect="1"/>
                </p:cNvPicPr>
                <p:nvPr/>
              </p:nvPicPr>
              <p:blipFill>
                <a:blip r:embed="rId2"/>
                <a:stretch>
                  <a:fillRect/>
                </a:stretch>
              </p:blipFill>
              <p:spPr>
                <a:xfrm>
                  <a:off x="3360338" y="1996866"/>
                  <a:ext cx="557490" cy="292682"/>
                </a:xfrm>
                <a:prstGeom prst="rect">
                  <a:avLst/>
                </a:prstGeom>
              </p:spPr>
            </p:pic>
            <p:sp>
              <p:nvSpPr>
                <p:cNvPr id="45" name="TextBox 44">
                  <a:extLst>
                    <a:ext uri="{FF2B5EF4-FFF2-40B4-BE49-F238E27FC236}">
                      <a16:creationId xmlns:a16="http://schemas.microsoft.com/office/drawing/2014/main" id="{845B4A88-6280-4796-BA0F-6B706E527400}"/>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38" name="Group 37">
                <a:extLst>
                  <a:ext uri="{FF2B5EF4-FFF2-40B4-BE49-F238E27FC236}">
                    <a16:creationId xmlns:a16="http://schemas.microsoft.com/office/drawing/2014/main" id="{623EDE7A-F867-4745-B2C8-1776F1AEF61A}"/>
                  </a:ext>
                </a:extLst>
              </p:cNvPr>
              <p:cNvGrpSpPr/>
              <p:nvPr/>
            </p:nvGrpSpPr>
            <p:grpSpPr>
              <a:xfrm>
                <a:off x="1561364" y="3563758"/>
                <a:ext cx="632224" cy="503186"/>
                <a:chOff x="3163210" y="1996866"/>
                <a:chExt cx="999108" cy="795191"/>
              </a:xfrm>
            </p:grpSpPr>
            <p:pic>
              <p:nvPicPr>
                <p:cNvPr id="42" name="Picture 41">
                  <a:extLst>
                    <a:ext uri="{FF2B5EF4-FFF2-40B4-BE49-F238E27FC236}">
                      <a16:creationId xmlns:a16="http://schemas.microsoft.com/office/drawing/2014/main" id="{645D23CC-8864-4074-A045-E907C83926D2}"/>
                    </a:ext>
                  </a:extLst>
                </p:cNvPr>
                <p:cNvPicPr>
                  <a:picLocks noChangeAspect="1"/>
                </p:cNvPicPr>
                <p:nvPr/>
              </p:nvPicPr>
              <p:blipFill>
                <a:blip r:embed="rId2"/>
                <a:stretch>
                  <a:fillRect/>
                </a:stretch>
              </p:blipFill>
              <p:spPr>
                <a:xfrm>
                  <a:off x="3360338" y="1996866"/>
                  <a:ext cx="557490" cy="292682"/>
                </a:xfrm>
                <a:prstGeom prst="rect">
                  <a:avLst/>
                </a:prstGeom>
              </p:spPr>
            </p:pic>
            <p:sp>
              <p:nvSpPr>
                <p:cNvPr id="43" name="TextBox 42">
                  <a:extLst>
                    <a:ext uri="{FF2B5EF4-FFF2-40B4-BE49-F238E27FC236}">
                      <a16:creationId xmlns:a16="http://schemas.microsoft.com/office/drawing/2014/main" id="{E727A435-5948-452D-9FC0-0D4C01D017E6}"/>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39" name="Group 38">
                <a:extLst>
                  <a:ext uri="{FF2B5EF4-FFF2-40B4-BE49-F238E27FC236}">
                    <a16:creationId xmlns:a16="http://schemas.microsoft.com/office/drawing/2014/main" id="{5820E51C-A350-4805-8EDE-782F62F07965}"/>
                  </a:ext>
                </a:extLst>
              </p:cNvPr>
              <p:cNvGrpSpPr/>
              <p:nvPr/>
            </p:nvGrpSpPr>
            <p:grpSpPr>
              <a:xfrm>
                <a:off x="1513348" y="5376517"/>
                <a:ext cx="632224" cy="503186"/>
                <a:chOff x="3163210" y="1996866"/>
                <a:chExt cx="999108" cy="795191"/>
              </a:xfrm>
            </p:grpSpPr>
            <p:pic>
              <p:nvPicPr>
                <p:cNvPr id="40" name="Picture 39">
                  <a:extLst>
                    <a:ext uri="{FF2B5EF4-FFF2-40B4-BE49-F238E27FC236}">
                      <a16:creationId xmlns:a16="http://schemas.microsoft.com/office/drawing/2014/main" id="{D4B6B367-BA91-41F7-B323-EB89F570E83B}"/>
                    </a:ext>
                  </a:extLst>
                </p:cNvPr>
                <p:cNvPicPr>
                  <a:picLocks noChangeAspect="1"/>
                </p:cNvPicPr>
                <p:nvPr/>
              </p:nvPicPr>
              <p:blipFill>
                <a:blip r:embed="rId2"/>
                <a:stretch>
                  <a:fillRect/>
                </a:stretch>
              </p:blipFill>
              <p:spPr>
                <a:xfrm>
                  <a:off x="3360338" y="1996866"/>
                  <a:ext cx="557490" cy="292682"/>
                </a:xfrm>
                <a:prstGeom prst="rect">
                  <a:avLst/>
                </a:prstGeom>
              </p:spPr>
            </p:pic>
            <p:sp>
              <p:nvSpPr>
                <p:cNvPr id="41" name="TextBox 40">
                  <a:extLst>
                    <a:ext uri="{FF2B5EF4-FFF2-40B4-BE49-F238E27FC236}">
                      <a16:creationId xmlns:a16="http://schemas.microsoft.com/office/drawing/2014/main" id="{058ABC24-DD40-4AA5-AFE9-11B63316D4D0}"/>
                    </a:ext>
                  </a:extLst>
                </p:cNvPr>
                <p:cNvSpPr txBox="1"/>
                <p:nvPr/>
              </p:nvSpPr>
              <p:spPr>
                <a:xfrm>
                  <a:off x="3163210" y="2099872"/>
                  <a:ext cx="999108" cy="692185"/>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sp>
          <p:nvSpPr>
            <p:cNvPr id="34" name="Rectangle: Rounded Corners 33">
              <a:extLst>
                <a:ext uri="{FF2B5EF4-FFF2-40B4-BE49-F238E27FC236}">
                  <a16:creationId xmlns:a16="http://schemas.microsoft.com/office/drawing/2014/main" id="{F2B7FB6D-4124-4EB3-B703-C8AC26A85591}"/>
                </a:ext>
              </a:extLst>
            </p:cNvPr>
            <p:cNvSpPr/>
            <p:nvPr/>
          </p:nvSpPr>
          <p:spPr bwMode="auto">
            <a:xfrm>
              <a:off x="4282404" y="4325822"/>
              <a:ext cx="2025027" cy="1490514"/>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Power BI</a:t>
              </a:r>
            </a:p>
          </p:txBody>
        </p:sp>
        <p:pic>
          <p:nvPicPr>
            <p:cNvPr id="35" name="Picture 34">
              <a:extLst>
                <a:ext uri="{FF2B5EF4-FFF2-40B4-BE49-F238E27FC236}">
                  <a16:creationId xmlns:a16="http://schemas.microsoft.com/office/drawing/2014/main" id="{4663B53B-3FF6-42AE-8782-A16878DB9476}"/>
                </a:ext>
              </a:extLst>
            </p:cNvPr>
            <p:cNvPicPr>
              <a:picLocks noChangeAspect="1"/>
            </p:cNvPicPr>
            <p:nvPr/>
          </p:nvPicPr>
          <p:blipFill>
            <a:blip r:embed="rId2"/>
            <a:stretch>
              <a:fillRect/>
            </a:stretch>
          </p:blipFill>
          <p:spPr>
            <a:xfrm>
              <a:off x="4298166" y="2794895"/>
              <a:ext cx="352773" cy="185205"/>
            </a:xfrm>
            <a:prstGeom prst="rect">
              <a:avLst/>
            </a:prstGeom>
          </p:spPr>
        </p:pic>
      </p:grpSp>
      <p:sp>
        <p:nvSpPr>
          <p:cNvPr id="52" name="Rectangle 51">
            <a:extLst>
              <a:ext uri="{FF2B5EF4-FFF2-40B4-BE49-F238E27FC236}">
                <a16:creationId xmlns:a16="http://schemas.microsoft.com/office/drawing/2014/main" id="{565B2CD7-0852-468B-BE00-8533C436B65D}"/>
              </a:ext>
            </a:extLst>
          </p:cNvPr>
          <p:cNvSpPr/>
          <p:nvPr/>
        </p:nvSpPr>
        <p:spPr>
          <a:xfrm>
            <a:off x="4212952" y="5058757"/>
            <a:ext cx="1985219" cy="393954"/>
          </a:xfrm>
          <a:prstGeom prst="rect">
            <a:avLst/>
          </a:prstGeom>
        </p:spPr>
        <p:txBody>
          <a:bodyPr wrap="square">
            <a:spAutoFit/>
          </a:bodyPr>
          <a:lstStyle/>
          <a:p>
            <a:pPr algn="ctr" defTabSz="914367">
              <a:defRPr/>
            </a:pPr>
            <a:r>
              <a:rPr lang="en-US" sz="980" dirty="0">
                <a:solidFill>
                  <a:srgbClr val="FFFFFF"/>
                </a:solidFill>
                <a:latin typeface="Segoe UI"/>
              </a:rPr>
              <a:t>Access granted to External Guest Users</a:t>
            </a:r>
          </a:p>
        </p:txBody>
      </p:sp>
      <p:sp>
        <p:nvSpPr>
          <p:cNvPr id="2" name="Rectangle: Rounded Corners 1">
            <a:extLst>
              <a:ext uri="{FF2B5EF4-FFF2-40B4-BE49-F238E27FC236}">
                <a16:creationId xmlns:a16="http://schemas.microsoft.com/office/drawing/2014/main" id="{EF34ED3B-0DCE-4952-B21A-2EF9FB306683}"/>
              </a:ext>
            </a:extLst>
          </p:cNvPr>
          <p:cNvSpPr/>
          <p:nvPr/>
        </p:nvSpPr>
        <p:spPr bwMode="auto">
          <a:xfrm>
            <a:off x="4035105" y="1593909"/>
            <a:ext cx="2315361"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
        <p:nvSpPr>
          <p:cNvPr id="3" name="TextBox 2">
            <a:extLst>
              <a:ext uri="{FF2B5EF4-FFF2-40B4-BE49-F238E27FC236}">
                <a16:creationId xmlns:a16="http://schemas.microsoft.com/office/drawing/2014/main" id="{62ED96A3-B643-4816-8124-F65E1594C868}"/>
              </a:ext>
            </a:extLst>
          </p:cNvPr>
          <p:cNvSpPr txBox="1"/>
          <p:nvPr/>
        </p:nvSpPr>
        <p:spPr>
          <a:xfrm>
            <a:off x="0" y="97097"/>
            <a:ext cx="11085841"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Solution 3: Azure B2B with External Guest Accounts</a:t>
            </a:r>
          </a:p>
        </p:txBody>
      </p:sp>
    </p:spTree>
    <p:extLst>
      <p:ext uri="{BB962C8B-B14F-4D97-AF65-F5344CB8AC3E}">
        <p14:creationId xmlns:p14="http://schemas.microsoft.com/office/powerpoint/2010/main" val="399213475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5C20A66-B046-4B4A-A230-22A97BF11EC6}"/>
              </a:ext>
            </a:extLst>
          </p:cNvPr>
          <p:cNvSpPr txBox="1"/>
          <p:nvPr/>
        </p:nvSpPr>
        <p:spPr>
          <a:xfrm>
            <a:off x="574080" y="3510127"/>
            <a:ext cx="11314221" cy="832764"/>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Power BI + AAD B2B: How to Invite a Guest User</a:t>
            </a:r>
          </a:p>
        </p:txBody>
      </p:sp>
    </p:spTree>
    <p:extLst>
      <p:ext uri="{BB962C8B-B14F-4D97-AF65-F5344CB8AC3E}">
        <p14:creationId xmlns:p14="http://schemas.microsoft.com/office/powerpoint/2010/main" val="215737949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4530131-0B5D-4D34-9D9A-1AD9DB1CFC9C}"/>
              </a:ext>
            </a:extLst>
          </p:cNvPr>
          <p:cNvSpPr/>
          <p:nvPr/>
        </p:nvSpPr>
        <p:spPr bwMode="auto">
          <a:xfrm>
            <a:off x="1800225" y="2723408"/>
            <a:ext cx="2421687" cy="1771507"/>
          </a:xfrm>
          <a:prstGeom prst="roundRect">
            <a:avLst/>
          </a:prstGeom>
          <a:noFill/>
          <a:ln w="381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b"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Create </a:t>
            </a:r>
            <a:r>
              <a:rPr lang="en-NZ" sz="1961" dirty="0">
                <a:solidFill>
                  <a:srgbClr val="FFFFFF"/>
                </a:solidFill>
                <a:latin typeface="Segoe UI"/>
                <a:ea typeface="Segoe UI" pitchFamily="34" charset="0"/>
                <a:cs typeface="Segoe UI" pitchFamily="34" charset="0"/>
              </a:rPr>
              <a:t>Power BI content</a:t>
            </a:r>
            <a:endParaRPr lang="en-US" sz="1961" dirty="0">
              <a:solidFill>
                <a:srgbClr val="FFFFFF"/>
              </a:solidFill>
              <a:latin typeface="Segoe UI"/>
              <a:ea typeface="Segoe UI" pitchFamily="34" charset="0"/>
              <a:cs typeface="Segoe UI" pitchFamily="34" charset="0"/>
            </a:endParaRPr>
          </a:p>
        </p:txBody>
      </p:sp>
      <p:sp>
        <p:nvSpPr>
          <p:cNvPr id="3" name="Rectangle: Rounded Corners 2">
            <a:extLst>
              <a:ext uri="{FF2B5EF4-FFF2-40B4-BE49-F238E27FC236}">
                <a16:creationId xmlns:a16="http://schemas.microsoft.com/office/drawing/2014/main" id="{EF47E95D-15CA-466A-9FD5-5D1CEF002541}"/>
              </a:ext>
            </a:extLst>
          </p:cNvPr>
          <p:cNvSpPr/>
          <p:nvPr/>
        </p:nvSpPr>
        <p:spPr bwMode="auto">
          <a:xfrm>
            <a:off x="5059297" y="2723407"/>
            <a:ext cx="2421687" cy="1771507"/>
          </a:xfrm>
          <a:prstGeom prst="roundRect">
            <a:avLst/>
          </a:prstGeom>
          <a:noFill/>
          <a:ln w="381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b"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Invite Guest Users</a:t>
            </a:r>
          </a:p>
        </p:txBody>
      </p:sp>
      <p:sp>
        <p:nvSpPr>
          <p:cNvPr id="4" name="Rectangle: Rounded Corners 3">
            <a:extLst>
              <a:ext uri="{FF2B5EF4-FFF2-40B4-BE49-F238E27FC236}">
                <a16:creationId xmlns:a16="http://schemas.microsoft.com/office/drawing/2014/main" id="{4395EA12-14F0-4532-AA23-2703007D6759}"/>
              </a:ext>
            </a:extLst>
          </p:cNvPr>
          <p:cNvSpPr/>
          <p:nvPr/>
        </p:nvSpPr>
        <p:spPr bwMode="auto">
          <a:xfrm>
            <a:off x="8132900" y="2723406"/>
            <a:ext cx="2421687" cy="1771507"/>
          </a:xfrm>
          <a:prstGeom prst="roundRect">
            <a:avLst/>
          </a:prstGeom>
          <a:noFill/>
          <a:ln w="381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b"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Distribute Content</a:t>
            </a:r>
          </a:p>
        </p:txBody>
      </p:sp>
      <p:sp>
        <p:nvSpPr>
          <p:cNvPr id="5" name="Oval 4">
            <a:extLst>
              <a:ext uri="{FF2B5EF4-FFF2-40B4-BE49-F238E27FC236}">
                <a16:creationId xmlns:a16="http://schemas.microsoft.com/office/drawing/2014/main" id="{B56AB1AA-3174-47F6-A9DF-B69261E60EF5}"/>
              </a:ext>
            </a:extLst>
          </p:cNvPr>
          <p:cNvSpPr/>
          <p:nvPr/>
        </p:nvSpPr>
        <p:spPr bwMode="auto">
          <a:xfrm>
            <a:off x="2825052" y="3237128"/>
            <a:ext cx="372030" cy="37203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000000"/>
                </a:solidFill>
                <a:latin typeface="Segoe UI"/>
                <a:ea typeface="Segoe UI" pitchFamily="34" charset="0"/>
                <a:cs typeface="Segoe UI" pitchFamily="34" charset="0"/>
              </a:rPr>
              <a:t>1</a:t>
            </a:r>
          </a:p>
        </p:txBody>
      </p:sp>
      <p:sp>
        <p:nvSpPr>
          <p:cNvPr id="6" name="Oval 5">
            <a:extLst>
              <a:ext uri="{FF2B5EF4-FFF2-40B4-BE49-F238E27FC236}">
                <a16:creationId xmlns:a16="http://schemas.microsoft.com/office/drawing/2014/main" id="{13451593-2AE9-4FEF-8767-CB53FB16DF37}"/>
              </a:ext>
            </a:extLst>
          </p:cNvPr>
          <p:cNvSpPr/>
          <p:nvPr/>
        </p:nvSpPr>
        <p:spPr bwMode="auto">
          <a:xfrm>
            <a:off x="6084124" y="3237128"/>
            <a:ext cx="372030" cy="37203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2</a:t>
            </a:r>
            <a:endParaRPr lang="en-US" sz="1176" dirty="0">
              <a:solidFill>
                <a:srgbClr val="000000"/>
              </a:solidFill>
              <a:latin typeface="Segoe UI"/>
              <a:ea typeface="Segoe UI" pitchFamily="34" charset="0"/>
              <a:cs typeface="Segoe UI" pitchFamily="34" charset="0"/>
            </a:endParaRPr>
          </a:p>
        </p:txBody>
      </p:sp>
      <p:sp>
        <p:nvSpPr>
          <p:cNvPr id="7" name="Oval 6">
            <a:extLst>
              <a:ext uri="{FF2B5EF4-FFF2-40B4-BE49-F238E27FC236}">
                <a16:creationId xmlns:a16="http://schemas.microsoft.com/office/drawing/2014/main" id="{B73E0B82-6698-40A4-AC34-3A2BAD00419B}"/>
              </a:ext>
            </a:extLst>
          </p:cNvPr>
          <p:cNvSpPr/>
          <p:nvPr/>
        </p:nvSpPr>
        <p:spPr bwMode="auto">
          <a:xfrm>
            <a:off x="9157728" y="3237128"/>
            <a:ext cx="372030" cy="37203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3</a:t>
            </a:r>
            <a:endParaRPr lang="en-US" sz="1176" dirty="0">
              <a:solidFill>
                <a:srgbClr val="000000"/>
              </a:solidFill>
              <a:latin typeface="Segoe UI"/>
              <a:ea typeface="Segoe UI" pitchFamily="34" charset="0"/>
              <a:cs typeface="Segoe UI" pitchFamily="34" charset="0"/>
            </a:endParaRPr>
          </a:p>
        </p:txBody>
      </p:sp>
      <p:sp>
        <p:nvSpPr>
          <p:cNvPr id="8" name="TextBox 7">
            <a:extLst>
              <a:ext uri="{FF2B5EF4-FFF2-40B4-BE49-F238E27FC236}">
                <a16:creationId xmlns:a16="http://schemas.microsoft.com/office/drawing/2014/main" id="{9EE9E1EB-AB97-46B8-8ABF-656F4515AC65}"/>
              </a:ext>
            </a:extLst>
          </p:cNvPr>
          <p:cNvSpPr txBox="1"/>
          <p:nvPr/>
        </p:nvSpPr>
        <p:spPr>
          <a:xfrm>
            <a:off x="431671" y="225426"/>
            <a:ext cx="6303943" cy="832764"/>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Power BI + AAD B2B - Steps</a:t>
            </a:r>
          </a:p>
        </p:txBody>
      </p:sp>
    </p:spTree>
    <p:extLst>
      <p:ext uri="{BB962C8B-B14F-4D97-AF65-F5344CB8AC3E}">
        <p14:creationId xmlns:p14="http://schemas.microsoft.com/office/powerpoint/2010/main" val="131854649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B9ADB60-1A8F-4048-AD0B-EFE6020B064A}"/>
              </a:ext>
            </a:extLst>
          </p:cNvPr>
          <p:cNvSpPr txBox="1"/>
          <p:nvPr/>
        </p:nvSpPr>
        <p:spPr>
          <a:xfrm>
            <a:off x="7340366" y="2143649"/>
            <a:ext cx="3882288" cy="2923071"/>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Contoso creates Power BI App to serve as the BI portal</a:t>
            </a:r>
          </a:p>
          <a:p>
            <a:pPr marL="793328" lvl="1" indent="-336145" defTabSz="914367">
              <a:lnSpc>
                <a:spcPct val="90000"/>
              </a:lnSpc>
              <a:spcAft>
                <a:spcPts val="588"/>
              </a:spcAft>
              <a:buFontTx/>
              <a:buAutoNum type="arabicPeriod"/>
              <a:defRPr/>
            </a:pPr>
            <a:r>
              <a:rPr lang="en-NZ" sz="1568" dirty="0">
                <a:gradFill>
                  <a:gsLst>
                    <a:gs pos="2917">
                      <a:srgbClr val="FFFFFF"/>
                    </a:gs>
                    <a:gs pos="30000">
                      <a:srgbClr val="FFFFFF"/>
                    </a:gs>
                  </a:gsLst>
                  <a:lin ang="5400000" scaled="0"/>
                </a:gradFill>
                <a:latin typeface="Segoe UI"/>
              </a:rPr>
              <a:t>Create workspace</a:t>
            </a:r>
          </a:p>
          <a:p>
            <a:pPr marL="793328" lvl="1" indent="-336145" defTabSz="914367">
              <a:lnSpc>
                <a:spcPct val="90000"/>
              </a:lnSpc>
              <a:spcAft>
                <a:spcPts val="588"/>
              </a:spcAft>
              <a:buFontTx/>
              <a:buAutoNum type="arabicPeriod"/>
              <a:defRPr/>
            </a:pPr>
            <a:r>
              <a:rPr lang="en-NZ" sz="1568" dirty="0">
                <a:gradFill>
                  <a:gsLst>
                    <a:gs pos="2917">
                      <a:srgbClr val="FFFFFF"/>
                    </a:gs>
                    <a:gs pos="30000">
                      <a:srgbClr val="FFFFFF"/>
                    </a:gs>
                  </a:gsLst>
                  <a:lin ang="5400000" scaled="0"/>
                </a:gradFill>
                <a:latin typeface="Segoe UI"/>
              </a:rPr>
              <a:t>Add other internal members to workspace</a:t>
            </a:r>
          </a:p>
          <a:p>
            <a:pPr marL="793328" lvl="1" indent="-336145" defTabSz="914367">
              <a:lnSpc>
                <a:spcPct val="90000"/>
              </a:lnSpc>
              <a:spcAft>
                <a:spcPts val="588"/>
              </a:spcAft>
              <a:buFontTx/>
              <a:buAutoNum type="arabicPeriod"/>
              <a:defRPr/>
            </a:pPr>
            <a:r>
              <a:rPr lang="en-NZ" sz="1568" dirty="0">
                <a:gradFill>
                  <a:gsLst>
                    <a:gs pos="2917">
                      <a:srgbClr val="FFFFFF"/>
                    </a:gs>
                    <a:gs pos="30000">
                      <a:srgbClr val="FFFFFF"/>
                    </a:gs>
                  </a:gsLst>
                  <a:lin ang="5400000" scaled="0"/>
                </a:gradFill>
                <a:latin typeface="Segoe UI"/>
              </a:rPr>
              <a:t>Publish content inside workspace</a:t>
            </a:r>
          </a:p>
          <a:p>
            <a:pPr defTabSz="914367">
              <a:lnSpc>
                <a:spcPct val="90000"/>
              </a:lnSpc>
              <a:spcAft>
                <a:spcPts val="588"/>
              </a:spcAft>
              <a:defRPr/>
            </a:pPr>
            <a:endParaRPr lang="en-US" sz="1568" b="1"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1568" dirty="0">
              <a:gradFill>
                <a:gsLst>
                  <a:gs pos="2917">
                    <a:srgbClr val="FFFFFF"/>
                  </a:gs>
                  <a:gs pos="30000">
                    <a:srgbClr val="FFFFFF"/>
                  </a:gs>
                </a:gsLst>
                <a:lin ang="5400000" scaled="0"/>
              </a:gradFill>
              <a:latin typeface="Segoe UI"/>
            </a:endParaRPr>
          </a:p>
        </p:txBody>
      </p:sp>
      <p:pic>
        <p:nvPicPr>
          <p:cNvPr id="5" name="AzureB2B_CreateContent">
            <a:hlinkClick r:id="" action="ppaction://media"/>
            <a:extLst>
              <a:ext uri="{FF2B5EF4-FFF2-40B4-BE49-F238E27FC236}">
                <a16:creationId xmlns:a16="http://schemas.microsoft.com/office/drawing/2014/main" id="{C9876F5C-8846-410E-B6C2-D67B9161C8B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9721" y="1544972"/>
            <a:ext cx="6357360" cy="4713215"/>
          </a:xfrm>
          <a:prstGeom prst="rect">
            <a:avLst/>
          </a:prstGeom>
        </p:spPr>
      </p:pic>
    </p:spTree>
    <p:extLst>
      <p:ext uri="{BB962C8B-B14F-4D97-AF65-F5344CB8AC3E}">
        <p14:creationId xmlns:p14="http://schemas.microsoft.com/office/powerpoint/2010/main" val="2636389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130F894-B3C8-4A94-A796-DB4F3093428F}"/>
              </a:ext>
            </a:extLst>
          </p:cNvPr>
          <p:cNvGrpSpPr/>
          <p:nvPr/>
        </p:nvGrpSpPr>
        <p:grpSpPr>
          <a:xfrm>
            <a:off x="1696497" y="1304707"/>
            <a:ext cx="4666229" cy="5370408"/>
            <a:chOff x="1547634" y="1078912"/>
            <a:chExt cx="4759797" cy="5478096"/>
          </a:xfrm>
        </p:grpSpPr>
        <p:grpSp>
          <p:nvGrpSpPr>
            <p:cNvPr id="8" name="Group 7">
              <a:extLst>
                <a:ext uri="{FF2B5EF4-FFF2-40B4-BE49-F238E27FC236}">
                  <a16:creationId xmlns:a16="http://schemas.microsoft.com/office/drawing/2014/main" id="{EFF1382F-920B-492F-9FFB-36263B622B43}"/>
                </a:ext>
              </a:extLst>
            </p:cNvPr>
            <p:cNvGrpSpPr/>
            <p:nvPr/>
          </p:nvGrpSpPr>
          <p:grpSpPr>
            <a:xfrm>
              <a:off x="1547634" y="1078912"/>
              <a:ext cx="4759797" cy="5478096"/>
              <a:chOff x="1513344" y="1280882"/>
              <a:chExt cx="4759797" cy="5478096"/>
            </a:xfrm>
          </p:grpSpPr>
          <p:grpSp>
            <p:nvGrpSpPr>
              <p:cNvPr id="10" name="Group 9">
                <a:extLst>
                  <a:ext uri="{FF2B5EF4-FFF2-40B4-BE49-F238E27FC236}">
                    <a16:creationId xmlns:a16="http://schemas.microsoft.com/office/drawing/2014/main" id="{79A0DF66-FF74-476E-A85D-564B5E98985A}"/>
                  </a:ext>
                </a:extLst>
              </p:cNvPr>
              <p:cNvGrpSpPr/>
              <p:nvPr/>
            </p:nvGrpSpPr>
            <p:grpSpPr>
              <a:xfrm>
                <a:off x="1582403" y="1280882"/>
                <a:ext cx="4690738" cy="5478096"/>
                <a:chOff x="1582403" y="1286980"/>
                <a:chExt cx="4690738" cy="5478096"/>
              </a:xfrm>
            </p:grpSpPr>
            <p:grpSp>
              <p:nvGrpSpPr>
                <p:cNvPr id="20" name="Group 19">
                  <a:extLst>
                    <a:ext uri="{FF2B5EF4-FFF2-40B4-BE49-F238E27FC236}">
                      <a16:creationId xmlns:a16="http://schemas.microsoft.com/office/drawing/2014/main" id="{FDC32625-3192-4F79-ACD4-E9DF6507E3F5}"/>
                    </a:ext>
                  </a:extLst>
                </p:cNvPr>
                <p:cNvGrpSpPr/>
                <p:nvPr/>
              </p:nvGrpSpPr>
              <p:grpSpPr>
                <a:xfrm>
                  <a:off x="1582403" y="1286980"/>
                  <a:ext cx="4690738" cy="2935269"/>
                  <a:chOff x="2960738" y="1094101"/>
                  <a:chExt cx="4067211" cy="2935269"/>
                </a:xfrm>
              </p:grpSpPr>
              <p:sp>
                <p:nvSpPr>
                  <p:cNvPr id="24" name="Rectangle: Rounded Corners 23">
                    <a:extLst>
                      <a:ext uri="{FF2B5EF4-FFF2-40B4-BE49-F238E27FC236}">
                        <a16:creationId xmlns:a16="http://schemas.microsoft.com/office/drawing/2014/main" id="{C44A35A5-A072-45D0-9553-E9848329A89F}"/>
                      </a:ext>
                    </a:extLst>
                  </p:cNvPr>
                  <p:cNvSpPr/>
                  <p:nvPr/>
                </p:nvSpPr>
                <p:spPr bwMode="auto">
                  <a:xfrm>
                    <a:off x="5272103" y="2548027"/>
                    <a:ext cx="175584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25" name="TextBox 24">
                    <a:extLst>
                      <a:ext uri="{FF2B5EF4-FFF2-40B4-BE49-F238E27FC236}">
                        <a16:creationId xmlns:a16="http://schemas.microsoft.com/office/drawing/2014/main" id="{2E21C99C-8A12-40A3-A1B6-B9FC95D90416}"/>
                      </a:ext>
                    </a:extLst>
                  </p:cNvPr>
                  <p:cNvSpPr txBox="1"/>
                  <p:nvPr/>
                </p:nvSpPr>
                <p:spPr>
                  <a:xfrm>
                    <a:off x="2960738" y="1094101"/>
                    <a:ext cx="1405245" cy="627858"/>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Suppliers</a:t>
                    </a:r>
                  </a:p>
                </p:txBody>
              </p:sp>
            </p:grpSp>
            <p:sp>
              <p:nvSpPr>
                <p:cNvPr id="21" name="Rectangle: Rounded Corners 20">
                  <a:extLst>
                    <a:ext uri="{FF2B5EF4-FFF2-40B4-BE49-F238E27FC236}">
                      <a16:creationId xmlns:a16="http://schemas.microsoft.com/office/drawing/2014/main" id="{F57F9270-53D9-4F6D-AF79-04101732BA5A}"/>
                    </a:ext>
                  </a:extLst>
                </p:cNvPr>
                <p:cNvSpPr/>
                <p:nvPr/>
              </p:nvSpPr>
              <p:spPr bwMode="auto">
                <a:xfrm>
                  <a:off x="1597432" y="1966366"/>
                  <a:ext cx="1838515" cy="1223398"/>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176" dirty="0">
                      <a:solidFill>
                        <a:srgbClr val="FFFFFF"/>
                      </a:solidFill>
                      <a:latin typeface="Segoe UI"/>
                      <a:ea typeface="Segoe UI" pitchFamily="34" charset="0"/>
                      <a:cs typeface="Segoe UI" pitchFamily="34" charset="0"/>
                    </a:rPr>
                    <a:t>(Engine components)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endParaRPr lang="en-US" sz="1176" dirty="0">
                    <a:solidFill>
                      <a:srgbClr val="FFFFFF"/>
                    </a:solidFill>
                    <a:latin typeface="Segoe UI"/>
                    <a:ea typeface="Segoe UI" pitchFamily="34" charset="0"/>
                    <a:cs typeface="Segoe UI" pitchFamily="34" charset="0"/>
                  </a:endParaRPr>
                </a:p>
              </p:txBody>
            </p:sp>
            <p:sp>
              <p:nvSpPr>
                <p:cNvPr id="22" name="Rectangle: Rounded Corners 21">
                  <a:extLst>
                    <a:ext uri="{FF2B5EF4-FFF2-40B4-BE49-F238E27FC236}">
                      <a16:creationId xmlns:a16="http://schemas.microsoft.com/office/drawing/2014/main" id="{A0399155-C163-4803-AE97-98275893DA67}"/>
                    </a:ext>
                  </a:extLst>
                </p:cNvPr>
                <p:cNvSpPr/>
                <p:nvPr/>
              </p:nvSpPr>
              <p:spPr bwMode="auto">
                <a:xfrm>
                  <a:off x="1597433" y="3481578"/>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Supplier2 (airbags)</a:t>
                  </a:r>
                </a:p>
                <a:p>
                  <a:pPr algn="ctr" defTabSz="914102" fontAlgn="base">
                    <a:lnSpc>
                      <a:spcPct val="90000"/>
                    </a:lnSpc>
                    <a:spcBef>
                      <a:spcPct val="0"/>
                    </a:spcBef>
                    <a:spcAft>
                      <a:spcPct val="0"/>
                    </a:spcAft>
                    <a:defRPr/>
                  </a:pP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Jim@supplier2.com</a:t>
                  </a:r>
                  <a:endParaRPr lang="en-US" sz="1176" dirty="0">
                    <a:solidFill>
                      <a:srgbClr val="FFFFFF"/>
                    </a:solidFill>
                    <a:latin typeface="Segoe UI"/>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EB06F507-02F7-4C4C-9AE4-875521F722DD}"/>
                    </a:ext>
                  </a:extLst>
                </p:cNvPr>
                <p:cNvSpPr/>
                <p:nvPr/>
              </p:nvSpPr>
              <p:spPr bwMode="auto">
                <a:xfrm>
                  <a:off x="1582403" y="5274562"/>
                  <a:ext cx="1868571" cy="1490514"/>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@supplier3</a:t>
                  </a:r>
                </a:p>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(Infotainment)</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r>
                    <a:rPr lang="en-US" sz="1078" dirty="0">
                      <a:solidFill>
                        <a:srgbClr val="FFFFFF"/>
                      </a:solidFill>
                      <a:latin typeface="Segoe UI"/>
                      <a:ea typeface="Segoe UI" pitchFamily="34" charset="0"/>
                      <a:cs typeface="Segoe UI" pitchFamily="34" charset="0"/>
                    </a:rPr>
                    <a:t>Alice@supplier.com</a:t>
                  </a: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11" name="Group 10">
                <a:extLst>
                  <a:ext uri="{FF2B5EF4-FFF2-40B4-BE49-F238E27FC236}">
                    <a16:creationId xmlns:a16="http://schemas.microsoft.com/office/drawing/2014/main" id="{871053E4-22C3-421F-B28A-1060633C2C3B}"/>
                  </a:ext>
                </a:extLst>
              </p:cNvPr>
              <p:cNvGrpSpPr/>
              <p:nvPr/>
            </p:nvGrpSpPr>
            <p:grpSpPr>
              <a:xfrm>
                <a:off x="1567377" y="2096065"/>
                <a:ext cx="632224" cy="503187"/>
                <a:chOff x="3163210" y="1996866"/>
                <a:chExt cx="999110" cy="795192"/>
              </a:xfrm>
            </p:grpSpPr>
            <p:pic>
              <p:nvPicPr>
                <p:cNvPr id="18" name="Picture 17">
                  <a:extLst>
                    <a:ext uri="{FF2B5EF4-FFF2-40B4-BE49-F238E27FC236}">
                      <a16:creationId xmlns:a16="http://schemas.microsoft.com/office/drawing/2014/main" id="{3FC60B8C-BD47-48C0-BBA5-EE3F1FE21322}"/>
                    </a:ext>
                  </a:extLst>
                </p:cNvPr>
                <p:cNvPicPr>
                  <a:picLocks noChangeAspect="1"/>
                </p:cNvPicPr>
                <p:nvPr/>
              </p:nvPicPr>
              <p:blipFill>
                <a:blip r:embed="rId2"/>
                <a:stretch>
                  <a:fillRect/>
                </a:stretch>
              </p:blipFill>
              <p:spPr>
                <a:xfrm>
                  <a:off x="3360338" y="1996866"/>
                  <a:ext cx="557490" cy="292682"/>
                </a:xfrm>
                <a:prstGeom prst="rect">
                  <a:avLst/>
                </a:prstGeom>
              </p:spPr>
            </p:pic>
            <p:sp>
              <p:nvSpPr>
                <p:cNvPr id="19" name="TextBox 18">
                  <a:extLst>
                    <a:ext uri="{FF2B5EF4-FFF2-40B4-BE49-F238E27FC236}">
                      <a16:creationId xmlns:a16="http://schemas.microsoft.com/office/drawing/2014/main" id="{9D49C384-58E6-42DE-96FE-DA6C05170783}"/>
                    </a:ext>
                  </a:extLst>
                </p:cNvPr>
                <p:cNvSpPr txBox="1"/>
                <p:nvPr/>
              </p:nvSpPr>
              <p:spPr>
                <a:xfrm>
                  <a:off x="3163210" y="2099874"/>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12" name="Group 11">
                <a:extLst>
                  <a:ext uri="{FF2B5EF4-FFF2-40B4-BE49-F238E27FC236}">
                    <a16:creationId xmlns:a16="http://schemas.microsoft.com/office/drawing/2014/main" id="{16310FD1-D74D-4676-A149-F0E4BA95042B}"/>
                  </a:ext>
                </a:extLst>
              </p:cNvPr>
              <p:cNvGrpSpPr/>
              <p:nvPr/>
            </p:nvGrpSpPr>
            <p:grpSpPr>
              <a:xfrm>
                <a:off x="1561360" y="3563759"/>
                <a:ext cx="632224" cy="503187"/>
                <a:chOff x="3163210" y="1996866"/>
                <a:chExt cx="999110" cy="795192"/>
              </a:xfrm>
            </p:grpSpPr>
            <p:pic>
              <p:nvPicPr>
                <p:cNvPr id="16" name="Picture 15">
                  <a:extLst>
                    <a:ext uri="{FF2B5EF4-FFF2-40B4-BE49-F238E27FC236}">
                      <a16:creationId xmlns:a16="http://schemas.microsoft.com/office/drawing/2014/main" id="{EEE89973-9D8F-4D50-A91C-76C7966E1248}"/>
                    </a:ext>
                  </a:extLst>
                </p:cNvPr>
                <p:cNvPicPr>
                  <a:picLocks noChangeAspect="1"/>
                </p:cNvPicPr>
                <p:nvPr/>
              </p:nvPicPr>
              <p:blipFill>
                <a:blip r:embed="rId2"/>
                <a:stretch>
                  <a:fillRect/>
                </a:stretch>
              </p:blipFill>
              <p:spPr>
                <a:xfrm>
                  <a:off x="3360338" y="1996866"/>
                  <a:ext cx="557490" cy="292682"/>
                </a:xfrm>
                <a:prstGeom prst="rect">
                  <a:avLst/>
                </a:prstGeom>
              </p:spPr>
            </p:pic>
            <p:sp>
              <p:nvSpPr>
                <p:cNvPr id="17" name="TextBox 16">
                  <a:extLst>
                    <a:ext uri="{FF2B5EF4-FFF2-40B4-BE49-F238E27FC236}">
                      <a16:creationId xmlns:a16="http://schemas.microsoft.com/office/drawing/2014/main" id="{80634413-80CC-4D52-8445-A6184C148872}"/>
                    </a:ext>
                  </a:extLst>
                </p:cNvPr>
                <p:cNvSpPr txBox="1"/>
                <p:nvPr/>
              </p:nvSpPr>
              <p:spPr>
                <a:xfrm>
                  <a:off x="3163210" y="2099874"/>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nvGrpSpPr>
              <p:cNvPr id="13" name="Group 12">
                <a:extLst>
                  <a:ext uri="{FF2B5EF4-FFF2-40B4-BE49-F238E27FC236}">
                    <a16:creationId xmlns:a16="http://schemas.microsoft.com/office/drawing/2014/main" id="{717717BA-C7A1-401E-8C2B-74B0FBE6A43F}"/>
                  </a:ext>
                </a:extLst>
              </p:cNvPr>
              <p:cNvGrpSpPr/>
              <p:nvPr/>
            </p:nvGrpSpPr>
            <p:grpSpPr>
              <a:xfrm>
                <a:off x="1513344" y="5376518"/>
                <a:ext cx="632224" cy="503187"/>
                <a:chOff x="3163210" y="1996866"/>
                <a:chExt cx="999110" cy="795192"/>
              </a:xfrm>
            </p:grpSpPr>
            <p:pic>
              <p:nvPicPr>
                <p:cNvPr id="14" name="Picture 13">
                  <a:extLst>
                    <a:ext uri="{FF2B5EF4-FFF2-40B4-BE49-F238E27FC236}">
                      <a16:creationId xmlns:a16="http://schemas.microsoft.com/office/drawing/2014/main" id="{FC7AC4C8-D35A-498D-9F8D-D1A408B98935}"/>
                    </a:ext>
                  </a:extLst>
                </p:cNvPr>
                <p:cNvPicPr>
                  <a:picLocks noChangeAspect="1"/>
                </p:cNvPicPr>
                <p:nvPr/>
              </p:nvPicPr>
              <p:blipFill>
                <a:blip r:embed="rId2"/>
                <a:stretch>
                  <a:fillRect/>
                </a:stretch>
              </p:blipFill>
              <p:spPr>
                <a:xfrm>
                  <a:off x="3360338" y="1996866"/>
                  <a:ext cx="557490" cy="292682"/>
                </a:xfrm>
                <a:prstGeom prst="rect">
                  <a:avLst/>
                </a:prstGeom>
              </p:spPr>
            </p:pic>
            <p:sp>
              <p:nvSpPr>
                <p:cNvPr id="15" name="TextBox 14">
                  <a:extLst>
                    <a:ext uri="{FF2B5EF4-FFF2-40B4-BE49-F238E27FC236}">
                      <a16:creationId xmlns:a16="http://schemas.microsoft.com/office/drawing/2014/main" id="{F3C1305F-5A3B-4165-B64C-727A90453E48}"/>
                    </a:ext>
                  </a:extLst>
                </p:cNvPr>
                <p:cNvSpPr txBox="1"/>
                <p:nvPr/>
              </p:nvSpPr>
              <p:spPr>
                <a:xfrm>
                  <a:off x="3163210" y="2099874"/>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pic>
          <p:nvPicPr>
            <p:cNvPr id="9" name="Picture 8">
              <a:extLst>
                <a:ext uri="{FF2B5EF4-FFF2-40B4-BE49-F238E27FC236}">
                  <a16:creationId xmlns:a16="http://schemas.microsoft.com/office/drawing/2014/main" id="{CDC76676-9D7C-49A6-9155-DB3B59AFD082}"/>
                </a:ext>
              </a:extLst>
            </p:cNvPr>
            <p:cNvPicPr>
              <a:picLocks noChangeAspect="1"/>
            </p:cNvPicPr>
            <p:nvPr/>
          </p:nvPicPr>
          <p:blipFill>
            <a:blip r:embed="rId2"/>
            <a:stretch>
              <a:fillRect/>
            </a:stretch>
          </p:blipFill>
          <p:spPr>
            <a:xfrm>
              <a:off x="4298166" y="2794895"/>
              <a:ext cx="352773" cy="185205"/>
            </a:xfrm>
            <a:prstGeom prst="rect">
              <a:avLst/>
            </a:prstGeom>
          </p:spPr>
        </p:pic>
      </p:grpSp>
      <p:sp>
        <p:nvSpPr>
          <p:cNvPr id="26" name="Rectangle: Rounded Corners 25">
            <a:extLst>
              <a:ext uri="{FF2B5EF4-FFF2-40B4-BE49-F238E27FC236}">
                <a16:creationId xmlns:a16="http://schemas.microsoft.com/office/drawing/2014/main" id="{AB1DAAC9-5B64-4B7E-B117-CA64B8B2896C}"/>
              </a:ext>
            </a:extLst>
          </p:cNvPr>
          <p:cNvSpPr/>
          <p:nvPr/>
        </p:nvSpPr>
        <p:spPr bwMode="auto">
          <a:xfrm>
            <a:off x="4377507" y="4487789"/>
            <a:ext cx="1988812" cy="1742850"/>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568" dirty="0">
                <a:solidFill>
                  <a:srgbClr val="FFFFFF"/>
                </a:solidFill>
                <a:latin typeface="Segoe UI"/>
                <a:ea typeface="Segoe UI" pitchFamily="34" charset="0"/>
                <a:cs typeface="Segoe UI" pitchFamily="34" charset="0"/>
              </a:rPr>
              <a:t>Contoso Power BI</a:t>
            </a:r>
          </a:p>
        </p:txBody>
      </p:sp>
      <p:sp>
        <p:nvSpPr>
          <p:cNvPr id="27" name="Rectangle: Rounded Corners 26">
            <a:extLst>
              <a:ext uri="{FF2B5EF4-FFF2-40B4-BE49-F238E27FC236}">
                <a16:creationId xmlns:a16="http://schemas.microsoft.com/office/drawing/2014/main" id="{4A66E535-4FBD-46BE-92C1-5DE474319E0B}"/>
              </a:ext>
            </a:extLst>
          </p:cNvPr>
          <p:cNvSpPr/>
          <p:nvPr/>
        </p:nvSpPr>
        <p:spPr bwMode="auto">
          <a:xfrm>
            <a:off x="4693310" y="5183832"/>
            <a:ext cx="1353611" cy="829193"/>
          </a:xfrm>
          <a:prstGeom prst="roundRect">
            <a:avLst/>
          </a:prstGeom>
          <a:noFill/>
          <a:ln w="28575">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gradFill>
                  <a:gsLst>
                    <a:gs pos="0">
                      <a:srgbClr val="FFFFFF"/>
                    </a:gs>
                    <a:gs pos="100000">
                      <a:srgbClr val="FFFFFF"/>
                    </a:gs>
                  </a:gsLst>
                  <a:lin ang="5400000" scaled="0"/>
                </a:gradFill>
                <a:latin typeface="Segoe UI"/>
                <a:ea typeface="Segoe UI" pitchFamily="34" charset="0"/>
                <a:cs typeface="Segoe UI" pitchFamily="34" charset="0"/>
              </a:rPr>
              <a:t>Power BI Workspace</a:t>
            </a:r>
            <a:endParaRPr lang="en-US" sz="1372"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8" name="TextBox 27">
            <a:extLst>
              <a:ext uri="{FF2B5EF4-FFF2-40B4-BE49-F238E27FC236}">
                <a16:creationId xmlns:a16="http://schemas.microsoft.com/office/drawing/2014/main" id="{2FB47F39-D62E-45F9-AA5B-55A099F7D5EB}"/>
              </a:ext>
            </a:extLst>
          </p:cNvPr>
          <p:cNvSpPr txBox="1"/>
          <p:nvPr/>
        </p:nvSpPr>
        <p:spPr>
          <a:xfrm>
            <a:off x="6747258" y="1900367"/>
            <a:ext cx="4718677" cy="724143"/>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568" dirty="0">
                <a:gradFill>
                  <a:gsLst>
                    <a:gs pos="2917">
                      <a:srgbClr val="FFFFFF"/>
                    </a:gs>
                    <a:gs pos="30000">
                      <a:srgbClr val="FFFFFF"/>
                    </a:gs>
                  </a:gsLst>
                  <a:lin ang="5400000" scaled="0"/>
                </a:gradFill>
                <a:latin typeface="Segoe UI"/>
              </a:rPr>
              <a:t>Once content is created, Contoso can invite guest users from partner organizations</a:t>
            </a:r>
          </a:p>
        </p:txBody>
      </p:sp>
      <p:sp>
        <p:nvSpPr>
          <p:cNvPr id="29" name="Rectangle: Rounded Corners 28">
            <a:extLst>
              <a:ext uri="{FF2B5EF4-FFF2-40B4-BE49-F238E27FC236}">
                <a16:creationId xmlns:a16="http://schemas.microsoft.com/office/drawing/2014/main" id="{8EACFD2B-881F-475B-9981-8C52BB05FAB6}"/>
              </a:ext>
            </a:extLst>
          </p:cNvPr>
          <p:cNvSpPr/>
          <p:nvPr/>
        </p:nvSpPr>
        <p:spPr bwMode="auto">
          <a:xfrm>
            <a:off x="4172894" y="2103865"/>
            <a:ext cx="2395686"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426961219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57218-15FE-4309-89CA-8DD73B4EB768}"/>
              </a:ext>
            </a:extLst>
          </p:cNvPr>
          <p:cNvSpPr txBox="1"/>
          <p:nvPr/>
        </p:nvSpPr>
        <p:spPr>
          <a:xfrm>
            <a:off x="1860080" y="1617748"/>
            <a:ext cx="8678718" cy="1016818"/>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Contoso invites users from partner organizations to its tenant. </a:t>
            </a:r>
          </a:p>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Two Options:</a:t>
            </a:r>
            <a:endParaRPr lang="en-US" sz="2353" dirty="0" err="1">
              <a:gradFill>
                <a:gsLst>
                  <a:gs pos="2917">
                    <a:srgbClr val="FFFFFF"/>
                  </a:gs>
                  <a:gs pos="30000">
                    <a:srgbClr val="FFFFFF"/>
                  </a:gs>
                </a:gsLst>
                <a:lin ang="5400000" scaled="0"/>
              </a:gradFill>
              <a:latin typeface="Segoe UI"/>
            </a:endParaRPr>
          </a:p>
        </p:txBody>
      </p:sp>
      <p:sp>
        <p:nvSpPr>
          <p:cNvPr id="3" name="Rectangle 2">
            <a:extLst>
              <a:ext uri="{FF2B5EF4-FFF2-40B4-BE49-F238E27FC236}">
                <a16:creationId xmlns:a16="http://schemas.microsoft.com/office/drawing/2014/main" id="{5303C211-3AB3-46FC-A6E3-3EE3B6DFD9DC}"/>
              </a:ext>
            </a:extLst>
          </p:cNvPr>
          <p:cNvSpPr/>
          <p:nvPr/>
        </p:nvSpPr>
        <p:spPr bwMode="auto">
          <a:xfrm>
            <a:off x="4720131" y="4073202"/>
            <a:ext cx="6160903" cy="1120531"/>
          </a:xfrm>
          <a:prstGeom prst="rect">
            <a:avLst/>
          </a:prstGeom>
          <a:solidFill>
            <a:schemeClr val="bg1">
              <a:lumMod val="85000"/>
              <a:lumOff val="1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85" tIns="45720" rIns="0" bIns="45720" numCol="1" rtlCol="0" anchor="ctr" anchorCtr="0" compatLnSpc="1">
            <a:prstTxWarp prst="textNoShape">
              <a:avLst/>
            </a:prstTxWarp>
          </a:bodyPr>
          <a:lstStyle/>
          <a:p>
            <a:pPr marL="280121" indent="-280121" defTabSz="914367">
              <a:lnSpc>
                <a:spcPct val="90000"/>
              </a:lnSpc>
              <a:spcAft>
                <a:spcPts val="588"/>
              </a:spcAft>
              <a:buFont typeface="Arial" panose="020B0604020202020204" pitchFamily="34" charset="0"/>
              <a:buChar char="•"/>
              <a:defRPr/>
            </a:pPr>
            <a:r>
              <a:rPr lang="en-US" sz="1372" dirty="0">
                <a:solidFill>
                  <a:srgbClr val="FFFFFF">
                    <a:lumMod val="65000"/>
                  </a:srgbClr>
                </a:solidFill>
                <a:latin typeface="Segoe UI"/>
              </a:rPr>
              <a:t>Ad-hoc invites by content creators during distribution</a:t>
            </a:r>
          </a:p>
        </p:txBody>
      </p:sp>
      <p:sp>
        <p:nvSpPr>
          <p:cNvPr id="4" name="Rectangle 3">
            <a:extLst>
              <a:ext uri="{FF2B5EF4-FFF2-40B4-BE49-F238E27FC236}">
                <a16:creationId xmlns:a16="http://schemas.microsoft.com/office/drawing/2014/main" id="{7420F4AC-D64A-44E9-B9F2-90D9A9C1B906}"/>
              </a:ext>
            </a:extLst>
          </p:cNvPr>
          <p:cNvSpPr/>
          <p:nvPr/>
        </p:nvSpPr>
        <p:spPr bwMode="auto">
          <a:xfrm>
            <a:off x="2062765" y="2827648"/>
            <a:ext cx="2588115" cy="1120531"/>
          </a:xfrm>
          <a:prstGeom prst="rect">
            <a:avLst/>
          </a:prstGeom>
          <a:noFill/>
          <a:ln>
            <a:solidFill>
              <a:srgbClr val="EDC20D"/>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1714" tIns="45720" rIns="71714" bIns="45720" numCol="1" rtlCol="0" anchor="ctr" anchorCtr="0" compatLnSpc="1">
            <a:prstTxWarp prst="textNoShape">
              <a:avLst/>
            </a:prstTxWarp>
          </a:bodyPr>
          <a:lstStyle/>
          <a:p>
            <a:pPr algn="ctr" defTabSz="914102" fontAlgn="base">
              <a:spcBef>
                <a:spcPct val="0"/>
              </a:spcBef>
              <a:spcAft>
                <a:spcPct val="0"/>
              </a:spcAft>
              <a:defRPr/>
            </a:pPr>
            <a:r>
              <a:rPr lang="en-US" sz="1568" dirty="0">
                <a:solidFill>
                  <a:srgbClr val="FFFFFF"/>
                </a:solidFill>
                <a:latin typeface="Segoe UI"/>
              </a:rPr>
              <a:t>1. Planned Invitations</a:t>
            </a:r>
          </a:p>
        </p:txBody>
      </p:sp>
      <p:sp>
        <p:nvSpPr>
          <p:cNvPr id="5" name="Rectangle 4">
            <a:extLst>
              <a:ext uri="{FF2B5EF4-FFF2-40B4-BE49-F238E27FC236}">
                <a16:creationId xmlns:a16="http://schemas.microsoft.com/office/drawing/2014/main" id="{1410AAF8-0670-485E-8308-BD2818BA4392}"/>
              </a:ext>
            </a:extLst>
          </p:cNvPr>
          <p:cNvSpPr/>
          <p:nvPr/>
        </p:nvSpPr>
        <p:spPr bwMode="auto">
          <a:xfrm>
            <a:off x="4720130" y="2827648"/>
            <a:ext cx="6160903" cy="1120531"/>
          </a:xfrm>
          <a:prstGeom prst="rect">
            <a:avLst/>
          </a:prstGeom>
          <a:solidFill>
            <a:schemeClr val="bg1">
              <a:lumMod val="85000"/>
              <a:lumOff val="1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85" tIns="45720" rIns="0" bIns="45720" numCol="1" rtlCol="0" anchor="ctr" anchorCtr="0" compatLnSpc="1">
            <a:prstTxWarp prst="textNoShape">
              <a:avLst/>
            </a:prstTxWarp>
          </a:bodyPr>
          <a:lstStyle/>
          <a:p>
            <a:pPr marL="280121" indent="-280121" defTabSz="914367">
              <a:lnSpc>
                <a:spcPct val="90000"/>
              </a:lnSpc>
              <a:spcAft>
                <a:spcPts val="588"/>
              </a:spcAft>
              <a:buFont typeface="Arial" panose="020B0604020202020204" pitchFamily="34" charset="0"/>
              <a:buChar char="•"/>
              <a:defRPr/>
            </a:pPr>
            <a:r>
              <a:rPr lang="en-NZ" sz="1372" dirty="0">
                <a:solidFill>
                  <a:srgbClr val="FFFFFF">
                    <a:lumMod val="65000"/>
                  </a:srgbClr>
                </a:solidFill>
                <a:latin typeface="Segoe UI"/>
              </a:rPr>
              <a:t>Invite users ahead of time from the AAD portal </a:t>
            </a:r>
          </a:p>
          <a:p>
            <a:pPr marL="280121" indent="-280121" defTabSz="914367">
              <a:lnSpc>
                <a:spcPct val="90000"/>
              </a:lnSpc>
              <a:spcAft>
                <a:spcPts val="588"/>
              </a:spcAft>
              <a:buFont typeface="Arial" panose="020B0604020202020204" pitchFamily="34" charset="0"/>
              <a:buChar char="•"/>
              <a:defRPr/>
            </a:pPr>
            <a:r>
              <a:rPr lang="en-NZ" sz="1372" dirty="0">
                <a:solidFill>
                  <a:srgbClr val="FFFFFF">
                    <a:lumMod val="65000"/>
                  </a:srgbClr>
                </a:solidFill>
                <a:latin typeface="Segoe UI"/>
              </a:rPr>
              <a:t>Invite large number of users</a:t>
            </a:r>
          </a:p>
          <a:p>
            <a:pPr marL="280121" indent="-280121" defTabSz="914367">
              <a:lnSpc>
                <a:spcPct val="90000"/>
              </a:lnSpc>
              <a:spcAft>
                <a:spcPts val="588"/>
              </a:spcAft>
              <a:buFont typeface="Arial" panose="020B0604020202020204" pitchFamily="34" charset="0"/>
              <a:buChar char="•"/>
              <a:defRPr/>
            </a:pPr>
            <a:r>
              <a:rPr lang="en-NZ" sz="1372" dirty="0">
                <a:solidFill>
                  <a:srgbClr val="FFFFFF">
                    <a:lumMod val="65000"/>
                  </a:srgbClr>
                </a:solidFill>
                <a:latin typeface="Segoe UI"/>
              </a:rPr>
              <a:t>Create security groups for easy management</a:t>
            </a:r>
          </a:p>
        </p:txBody>
      </p:sp>
      <p:sp>
        <p:nvSpPr>
          <p:cNvPr id="6" name="Rectangle 5">
            <a:extLst>
              <a:ext uri="{FF2B5EF4-FFF2-40B4-BE49-F238E27FC236}">
                <a16:creationId xmlns:a16="http://schemas.microsoft.com/office/drawing/2014/main" id="{00ACE570-F372-499B-99EE-F5B9A1FD072E}"/>
              </a:ext>
            </a:extLst>
          </p:cNvPr>
          <p:cNvSpPr/>
          <p:nvPr/>
        </p:nvSpPr>
        <p:spPr bwMode="auto">
          <a:xfrm>
            <a:off x="2062765" y="4073202"/>
            <a:ext cx="2588115" cy="1120531"/>
          </a:xfrm>
          <a:prstGeom prst="rect">
            <a:avLst/>
          </a:prstGeom>
          <a:noFill/>
          <a:ln>
            <a:solidFill>
              <a:srgbClr val="EDC20D"/>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1714" tIns="45720" rIns="71714" bIns="45720" numCol="1" rtlCol="0" anchor="ctr" anchorCtr="0" compatLnSpc="1">
            <a:prstTxWarp prst="textNoShape">
              <a:avLst/>
            </a:prstTxWarp>
          </a:bodyPr>
          <a:lstStyle/>
          <a:p>
            <a:pPr algn="ctr" defTabSz="914102" fontAlgn="base">
              <a:spcBef>
                <a:spcPct val="0"/>
              </a:spcBef>
              <a:spcAft>
                <a:spcPct val="0"/>
              </a:spcAft>
              <a:defRPr/>
            </a:pPr>
            <a:r>
              <a:rPr lang="en-US" sz="1568" dirty="0">
                <a:solidFill>
                  <a:srgbClr val="FFFFFF"/>
                </a:solidFill>
                <a:latin typeface="Segoe UI"/>
              </a:rPr>
              <a:t>2. </a:t>
            </a:r>
            <a:r>
              <a:rPr lang="en-US" sz="1568" dirty="0" err="1">
                <a:solidFill>
                  <a:srgbClr val="FFFFFF"/>
                </a:solidFill>
                <a:latin typeface="Segoe UI"/>
              </a:rPr>
              <a:t>Adhoc</a:t>
            </a:r>
            <a:r>
              <a:rPr lang="en-US" sz="1568" dirty="0">
                <a:solidFill>
                  <a:srgbClr val="FFFFFF"/>
                </a:solidFill>
                <a:latin typeface="Segoe UI"/>
              </a:rPr>
              <a:t> Invitations</a:t>
            </a:r>
          </a:p>
        </p:txBody>
      </p:sp>
    </p:spTree>
    <p:extLst>
      <p:ext uri="{BB962C8B-B14F-4D97-AF65-F5344CB8AC3E}">
        <p14:creationId xmlns:p14="http://schemas.microsoft.com/office/powerpoint/2010/main" val="69874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57218-15FE-4309-89CA-8DD73B4EB768}"/>
              </a:ext>
            </a:extLst>
          </p:cNvPr>
          <p:cNvSpPr txBox="1"/>
          <p:nvPr/>
        </p:nvSpPr>
        <p:spPr>
          <a:xfrm>
            <a:off x="607680" y="1439786"/>
            <a:ext cx="7351934" cy="61551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Method 1 : Planned invitations from Azure AD portal</a:t>
            </a:r>
            <a:endParaRPr lang="en-US" sz="2353" dirty="0" err="1">
              <a:gradFill>
                <a:gsLst>
                  <a:gs pos="2917">
                    <a:srgbClr val="FFFFFF"/>
                  </a:gs>
                  <a:gs pos="30000">
                    <a:srgbClr val="FFFFFF"/>
                  </a:gs>
                </a:gsLst>
                <a:lin ang="5400000" scaled="0"/>
              </a:gradFill>
              <a:latin typeface="Segoe UI"/>
            </a:endParaRPr>
          </a:p>
        </p:txBody>
      </p:sp>
      <p:sp>
        <p:nvSpPr>
          <p:cNvPr id="7" name="TextBox 6">
            <a:extLst>
              <a:ext uri="{FF2B5EF4-FFF2-40B4-BE49-F238E27FC236}">
                <a16:creationId xmlns:a16="http://schemas.microsoft.com/office/drawing/2014/main" id="{51A8DDAA-71AD-45B6-8F47-35B7BCAB68AD}"/>
              </a:ext>
            </a:extLst>
          </p:cNvPr>
          <p:cNvSpPr txBox="1"/>
          <p:nvPr/>
        </p:nvSpPr>
        <p:spPr>
          <a:xfrm>
            <a:off x="7473323" y="2055302"/>
            <a:ext cx="4718677" cy="1312245"/>
          </a:xfrm>
          <a:prstGeom prst="rect">
            <a:avLst/>
          </a:prstGeom>
          <a:noFill/>
        </p:spPr>
        <p:txBody>
          <a:bodyPr wrap="square" lIns="179285" tIns="143428" rIns="179285" bIns="143428" rtlCol="0">
            <a:spAutoFit/>
          </a:bodyPr>
          <a:lstStyle/>
          <a:p>
            <a:pPr marL="336145" indent="-336145" defTabSz="914367">
              <a:lnSpc>
                <a:spcPct val="90000"/>
              </a:lnSpc>
              <a:spcAft>
                <a:spcPts val="588"/>
              </a:spcAft>
              <a:buFontTx/>
              <a:buAutoNum type="arabicPeriod"/>
              <a:defRPr/>
            </a:pPr>
            <a:r>
              <a:rPr lang="en-NZ" sz="1568" dirty="0">
                <a:gradFill>
                  <a:gsLst>
                    <a:gs pos="2917">
                      <a:srgbClr val="FFFFFF"/>
                    </a:gs>
                    <a:gs pos="30000">
                      <a:srgbClr val="FFFFFF"/>
                    </a:gs>
                  </a:gsLst>
                  <a:lin ang="5400000" scaled="0"/>
                </a:gradFill>
                <a:latin typeface="Segoe UI"/>
              </a:rPr>
              <a:t>AAD portal -&gt; New guest user</a:t>
            </a:r>
          </a:p>
          <a:p>
            <a:pPr marL="336145" indent="-336145" defTabSz="914367">
              <a:lnSpc>
                <a:spcPct val="90000"/>
              </a:lnSpc>
              <a:spcAft>
                <a:spcPts val="588"/>
              </a:spcAft>
              <a:buFontTx/>
              <a:buAutoNum type="arabicPeriod"/>
              <a:defRPr/>
            </a:pPr>
            <a:r>
              <a:rPr lang="en-NZ" sz="1568" dirty="0">
                <a:gradFill>
                  <a:gsLst>
                    <a:gs pos="2917">
                      <a:srgbClr val="FFFFFF"/>
                    </a:gs>
                    <a:gs pos="30000">
                      <a:srgbClr val="FFFFFF"/>
                    </a:gs>
                  </a:gsLst>
                  <a:lin ang="5400000" scaled="0"/>
                </a:gradFill>
                <a:latin typeface="Segoe UI"/>
              </a:rPr>
              <a:t>Add message for external user and invite</a:t>
            </a:r>
          </a:p>
          <a:p>
            <a:pPr marL="336145" indent="-336145" defTabSz="914367">
              <a:lnSpc>
                <a:spcPct val="90000"/>
              </a:lnSpc>
              <a:spcAft>
                <a:spcPts val="588"/>
              </a:spcAft>
              <a:buFontTx/>
              <a:buAutoNum type="arabicPeriod"/>
              <a:defRPr/>
            </a:pPr>
            <a:r>
              <a:rPr lang="en-NZ" sz="1568" dirty="0">
                <a:gradFill>
                  <a:gsLst>
                    <a:gs pos="2917">
                      <a:srgbClr val="FFFFFF"/>
                    </a:gs>
                    <a:gs pos="30000">
                      <a:srgbClr val="FFFFFF"/>
                    </a:gs>
                  </a:gsLst>
                  <a:lin ang="5400000" scaled="0"/>
                </a:gradFill>
                <a:latin typeface="Segoe UI"/>
              </a:rPr>
              <a:t>Select Usage Location “United States” as this is required for licensing assignments later.</a:t>
            </a:r>
            <a:endParaRPr lang="en-US" sz="1568" dirty="0">
              <a:gradFill>
                <a:gsLst>
                  <a:gs pos="2917">
                    <a:srgbClr val="FFFFFF"/>
                  </a:gs>
                  <a:gs pos="30000">
                    <a:srgbClr val="FFFFFF"/>
                  </a:gs>
                </a:gsLst>
                <a:lin ang="5400000" scaled="0"/>
              </a:gradFill>
              <a:latin typeface="Segoe UI"/>
            </a:endParaRPr>
          </a:p>
        </p:txBody>
      </p:sp>
      <p:pic>
        <p:nvPicPr>
          <p:cNvPr id="4" name="AzureB2B_InviteUsers">
            <a:hlinkClick r:id="" action="ppaction://media"/>
            <a:extLst>
              <a:ext uri="{FF2B5EF4-FFF2-40B4-BE49-F238E27FC236}">
                <a16:creationId xmlns:a16="http://schemas.microsoft.com/office/drawing/2014/main" id="{A06CBF2A-7E87-4877-B267-59EEC2B254A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96806" y="2055302"/>
            <a:ext cx="6258317" cy="4639787"/>
          </a:xfrm>
          <a:prstGeom prst="rect">
            <a:avLst/>
          </a:prstGeom>
        </p:spPr>
      </p:pic>
    </p:spTree>
    <p:extLst>
      <p:ext uri="{BB962C8B-B14F-4D97-AF65-F5344CB8AC3E}">
        <p14:creationId xmlns:p14="http://schemas.microsoft.com/office/powerpoint/2010/main" val="23567427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57218-15FE-4309-89CA-8DD73B4EB768}"/>
              </a:ext>
            </a:extLst>
          </p:cNvPr>
          <p:cNvSpPr txBox="1"/>
          <p:nvPr/>
        </p:nvSpPr>
        <p:spPr>
          <a:xfrm>
            <a:off x="298092" y="1245469"/>
            <a:ext cx="6715734" cy="61551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Method 2 :Planned invitations from PowerShell</a:t>
            </a:r>
            <a:endParaRPr lang="en-US" sz="2353" dirty="0" err="1">
              <a:gradFill>
                <a:gsLst>
                  <a:gs pos="2917">
                    <a:srgbClr val="FFFFFF"/>
                  </a:gs>
                  <a:gs pos="30000">
                    <a:srgbClr val="FFFFFF"/>
                  </a:gs>
                </a:gsLst>
                <a:lin ang="5400000" scaled="0"/>
              </a:gradFill>
              <a:latin typeface="Segoe UI"/>
            </a:endParaRPr>
          </a:p>
        </p:txBody>
      </p:sp>
      <p:sp>
        <p:nvSpPr>
          <p:cNvPr id="7" name="TextBox 6">
            <a:extLst>
              <a:ext uri="{FF2B5EF4-FFF2-40B4-BE49-F238E27FC236}">
                <a16:creationId xmlns:a16="http://schemas.microsoft.com/office/drawing/2014/main" id="{51A8DDAA-71AD-45B6-8F47-35B7BCAB68AD}"/>
              </a:ext>
            </a:extLst>
          </p:cNvPr>
          <p:cNvSpPr txBox="1"/>
          <p:nvPr/>
        </p:nvSpPr>
        <p:spPr>
          <a:xfrm>
            <a:off x="6758463" y="2303759"/>
            <a:ext cx="4718677" cy="1526735"/>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For bulk invites, use PowerShell </a:t>
            </a:r>
            <a:r>
              <a:rPr lang="en-NZ" sz="1568" dirty="0" err="1">
                <a:gradFill>
                  <a:gsLst>
                    <a:gs pos="2917">
                      <a:srgbClr val="FFFFFF"/>
                    </a:gs>
                    <a:gs pos="30000">
                      <a:srgbClr val="FFFFFF"/>
                    </a:gs>
                  </a:gsLst>
                  <a:lin ang="5400000" scaled="0"/>
                </a:gradFill>
                <a:latin typeface="Segoe UI"/>
              </a:rPr>
              <a:t>commandlets</a:t>
            </a:r>
            <a:br>
              <a:rPr lang="en-NZ" sz="1568" dirty="0">
                <a:gradFill>
                  <a:gsLst>
                    <a:gs pos="2917">
                      <a:srgbClr val="FFFFFF"/>
                    </a:gs>
                    <a:gs pos="30000">
                      <a:srgbClr val="FFFFFF"/>
                    </a:gs>
                  </a:gsLst>
                  <a:lin ang="5400000" scaled="0"/>
                </a:gradFill>
                <a:latin typeface="Segoe UI"/>
              </a:rPr>
            </a:b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US" sz="1568" u="sng" dirty="0">
                <a:gradFill>
                  <a:gsLst>
                    <a:gs pos="2917">
                      <a:srgbClr val="FFFFFF"/>
                    </a:gs>
                    <a:gs pos="30000">
                      <a:srgbClr val="FFFFFF"/>
                    </a:gs>
                  </a:gsLst>
                  <a:lin ang="5400000" scaled="0"/>
                </a:gradFill>
                <a:latin typeface="Segoe UI"/>
              </a:rPr>
              <a:t>https://docs.microsoft.com/en-us/azure/active-directory/active-directory-b2b-code-samples</a:t>
            </a:r>
          </a:p>
          <a:p>
            <a:pPr defTabSz="914367">
              <a:lnSpc>
                <a:spcPct val="90000"/>
              </a:lnSpc>
              <a:spcAft>
                <a:spcPts val="588"/>
              </a:spcAft>
              <a:defRPr/>
            </a:pPr>
            <a:endParaRPr lang="en-US" sz="1568" dirty="0">
              <a:gradFill>
                <a:gsLst>
                  <a:gs pos="2917">
                    <a:srgbClr val="FFFFFF"/>
                  </a:gs>
                  <a:gs pos="30000">
                    <a:srgbClr val="FFFFFF"/>
                  </a:gs>
                </a:gsLst>
                <a:lin ang="5400000" scaled="0"/>
              </a:gradFill>
              <a:latin typeface="Segoe UI"/>
            </a:endParaRPr>
          </a:p>
        </p:txBody>
      </p:sp>
      <p:pic>
        <p:nvPicPr>
          <p:cNvPr id="4" name="Picture 3">
            <a:extLst>
              <a:ext uri="{FF2B5EF4-FFF2-40B4-BE49-F238E27FC236}">
                <a16:creationId xmlns:a16="http://schemas.microsoft.com/office/drawing/2014/main" id="{1C8BBF19-05EF-4871-8351-EF5DFD69F502}"/>
              </a:ext>
            </a:extLst>
          </p:cNvPr>
          <p:cNvPicPr>
            <a:picLocks noChangeAspect="1"/>
          </p:cNvPicPr>
          <p:nvPr/>
        </p:nvPicPr>
        <p:blipFill>
          <a:blip r:embed="rId2"/>
          <a:stretch>
            <a:fillRect/>
          </a:stretch>
        </p:blipFill>
        <p:spPr>
          <a:xfrm>
            <a:off x="553454" y="2436396"/>
            <a:ext cx="6205010" cy="4098627"/>
          </a:xfrm>
          <a:prstGeom prst="rect">
            <a:avLst/>
          </a:prstGeom>
          <a:ln>
            <a:solidFill>
              <a:schemeClr val="bg1">
                <a:lumMod val="50000"/>
                <a:lumOff val="50000"/>
              </a:schemeClr>
            </a:solidFill>
          </a:ln>
        </p:spPr>
      </p:pic>
    </p:spTree>
    <p:extLst>
      <p:ext uri="{BB962C8B-B14F-4D97-AF65-F5344CB8AC3E}">
        <p14:creationId xmlns:p14="http://schemas.microsoft.com/office/powerpoint/2010/main" val="70448787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0DA05CB6-2E8E-4321-9244-B2DA6365FA86}"/>
              </a:ext>
            </a:extLst>
          </p:cNvPr>
          <p:cNvSpPr txBox="1"/>
          <p:nvPr/>
        </p:nvSpPr>
        <p:spPr>
          <a:xfrm>
            <a:off x="3305402" y="1339531"/>
            <a:ext cx="6575055" cy="61551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Planned invitations workflow from AAD portal</a:t>
            </a:r>
            <a:endParaRPr lang="en-US" sz="2353" dirty="0" err="1">
              <a:gradFill>
                <a:gsLst>
                  <a:gs pos="2917">
                    <a:srgbClr val="FFFFFF"/>
                  </a:gs>
                  <a:gs pos="30000">
                    <a:srgbClr val="FFFFFF"/>
                  </a:gs>
                </a:gsLst>
                <a:lin ang="5400000" scaled="0"/>
              </a:gradFill>
              <a:latin typeface="Segoe UI"/>
            </a:endParaRPr>
          </a:p>
        </p:txBody>
      </p:sp>
      <p:sp>
        <p:nvSpPr>
          <p:cNvPr id="32" name="TextBox 31">
            <a:extLst>
              <a:ext uri="{FF2B5EF4-FFF2-40B4-BE49-F238E27FC236}">
                <a16:creationId xmlns:a16="http://schemas.microsoft.com/office/drawing/2014/main" id="{2C32D7EB-7590-4206-BD9F-DEEF0F87ED42}"/>
              </a:ext>
            </a:extLst>
          </p:cNvPr>
          <p:cNvSpPr txBox="1"/>
          <p:nvPr/>
        </p:nvSpPr>
        <p:spPr>
          <a:xfrm>
            <a:off x="4233592" y="1923752"/>
            <a:ext cx="4718677" cy="506901"/>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Works with any business email address</a:t>
            </a:r>
            <a:endParaRPr lang="en-US" sz="1568" dirty="0">
              <a:gradFill>
                <a:gsLst>
                  <a:gs pos="2917">
                    <a:srgbClr val="FFFFFF"/>
                  </a:gs>
                  <a:gs pos="30000">
                    <a:srgbClr val="FFFFFF"/>
                  </a:gs>
                </a:gsLst>
                <a:lin ang="5400000" scaled="0"/>
              </a:gradFill>
              <a:latin typeface="Segoe UI"/>
            </a:endParaRPr>
          </a:p>
        </p:txBody>
      </p:sp>
      <p:sp>
        <p:nvSpPr>
          <p:cNvPr id="2" name="Rectangle 1">
            <a:extLst>
              <a:ext uri="{FF2B5EF4-FFF2-40B4-BE49-F238E27FC236}">
                <a16:creationId xmlns:a16="http://schemas.microsoft.com/office/drawing/2014/main" id="{E82621E7-A32A-4993-BB8B-8F35BA428FFB}"/>
              </a:ext>
            </a:extLst>
          </p:cNvPr>
          <p:cNvSpPr/>
          <p:nvPr/>
        </p:nvSpPr>
        <p:spPr bwMode="auto">
          <a:xfrm>
            <a:off x="1239007" y="2800186"/>
            <a:ext cx="1802354" cy="838529"/>
          </a:xfrm>
          <a:prstGeom prst="rect">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solidFill>
                  <a:srgbClr val="FFFFFF"/>
                </a:solidFill>
                <a:latin typeface="Segoe UI"/>
                <a:ea typeface="Segoe UI" pitchFamily="34" charset="0"/>
                <a:cs typeface="Segoe UI" pitchFamily="34" charset="0"/>
              </a:rPr>
              <a:t>AAD B2B Invite</a:t>
            </a:r>
            <a:endParaRPr lang="en-US" sz="1372" dirty="0" err="1">
              <a:solidFill>
                <a:srgbClr val="FFFFFF"/>
              </a:solidFill>
              <a:latin typeface="Segoe UI"/>
              <a:ea typeface="Segoe UI" pitchFamily="34" charset="0"/>
              <a:cs typeface="Segoe UI" pitchFamily="34" charset="0"/>
            </a:endParaRPr>
          </a:p>
        </p:txBody>
      </p:sp>
      <p:sp>
        <p:nvSpPr>
          <p:cNvPr id="4" name="Diamond 3">
            <a:extLst>
              <a:ext uri="{FF2B5EF4-FFF2-40B4-BE49-F238E27FC236}">
                <a16:creationId xmlns:a16="http://schemas.microsoft.com/office/drawing/2014/main" id="{BCFD733D-049A-4F17-9C9E-55FE37D96CEA}"/>
              </a:ext>
            </a:extLst>
          </p:cNvPr>
          <p:cNvSpPr/>
          <p:nvPr/>
        </p:nvSpPr>
        <p:spPr bwMode="auto">
          <a:xfrm>
            <a:off x="4067756" y="2737243"/>
            <a:ext cx="1599850" cy="963968"/>
          </a:xfrm>
          <a:prstGeom prst="diamond">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3523" rIns="0" bIns="123523"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NZ" sz="1078" dirty="0">
                <a:solidFill>
                  <a:srgbClr val="FFFFFF"/>
                </a:solidFill>
                <a:latin typeface="Segoe UI"/>
                <a:ea typeface="Segoe UI" pitchFamily="34" charset="0"/>
                <a:cs typeface="Segoe UI" pitchFamily="34" charset="0"/>
              </a:rPr>
              <a:t>Organization has AAD?</a:t>
            </a:r>
            <a:endParaRPr lang="en-US" sz="1078" dirty="0" err="1">
              <a:solidFill>
                <a:srgbClr val="FFFFFF"/>
              </a:solidFill>
              <a:latin typeface="Segoe UI"/>
              <a:ea typeface="Segoe UI" pitchFamily="34" charset="0"/>
              <a:cs typeface="Segoe UI" pitchFamily="34" charset="0"/>
            </a:endParaRPr>
          </a:p>
        </p:txBody>
      </p:sp>
      <p:sp>
        <p:nvSpPr>
          <p:cNvPr id="25" name="Diamond 24">
            <a:extLst>
              <a:ext uri="{FF2B5EF4-FFF2-40B4-BE49-F238E27FC236}">
                <a16:creationId xmlns:a16="http://schemas.microsoft.com/office/drawing/2014/main" id="{E7B30DC0-68E1-47FD-9769-93A5E8A461C7}"/>
              </a:ext>
            </a:extLst>
          </p:cNvPr>
          <p:cNvSpPr/>
          <p:nvPr/>
        </p:nvSpPr>
        <p:spPr bwMode="auto">
          <a:xfrm>
            <a:off x="6475006" y="2693511"/>
            <a:ext cx="1802354" cy="1051433"/>
          </a:xfrm>
          <a:prstGeom prst="diamond">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3523" rIns="0" bIns="123523"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NZ" sz="1078" dirty="0">
                <a:solidFill>
                  <a:srgbClr val="FFFFFF"/>
                </a:solidFill>
                <a:latin typeface="Segoe UI"/>
                <a:ea typeface="Segoe UI" pitchFamily="34" charset="0"/>
                <a:cs typeface="Segoe UI" pitchFamily="34" charset="0"/>
              </a:rPr>
              <a:t>Guest User has AAD Identity?</a:t>
            </a:r>
            <a:endParaRPr lang="en-US" sz="1078" dirty="0" err="1">
              <a:solidFill>
                <a:srgbClr val="FFFFFF"/>
              </a:solidFill>
              <a:latin typeface="Segoe UI"/>
              <a:ea typeface="Segoe UI" pitchFamily="34" charset="0"/>
              <a:cs typeface="Segoe UI" pitchFamily="34" charset="0"/>
            </a:endParaRPr>
          </a:p>
        </p:txBody>
      </p:sp>
      <p:cxnSp>
        <p:nvCxnSpPr>
          <p:cNvPr id="8" name="Straight Arrow Connector 7">
            <a:extLst>
              <a:ext uri="{FF2B5EF4-FFF2-40B4-BE49-F238E27FC236}">
                <a16:creationId xmlns:a16="http://schemas.microsoft.com/office/drawing/2014/main" id="{6FFA1FE7-B6EF-42B8-A003-AB57E060E676}"/>
              </a:ext>
            </a:extLst>
          </p:cNvPr>
          <p:cNvCxnSpPr>
            <a:cxnSpLocks/>
            <a:stCxn id="2" idx="3"/>
            <a:endCxn id="4" idx="1"/>
          </p:cNvCxnSpPr>
          <p:nvPr/>
        </p:nvCxnSpPr>
        <p:spPr>
          <a:xfrm flipV="1">
            <a:off x="3041361" y="3219227"/>
            <a:ext cx="1026396" cy="224"/>
          </a:xfrm>
          <a:prstGeom prst="straightConnector1">
            <a:avLst/>
          </a:prstGeom>
          <a:ln>
            <a:solidFill>
              <a:schemeClr val="bg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37D444A-1219-4755-91B5-C58030A74B56}"/>
              </a:ext>
            </a:extLst>
          </p:cNvPr>
          <p:cNvCxnSpPr>
            <a:cxnSpLocks/>
            <a:stCxn id="4" idx="3"/>
            <a:endCxn id="25" idx="1"/>
          </p:cNvCxnSpPr>
          <p:nvPr/>
        </p:nvCxnSpPr>
        <p:spPr>
          <a:xfrm>
            <a:off x="5667607" y="3219227"/>
            <a:ext cx="807399" cy="0"/>
          </a:xfrm>
          <a:prstGeom prst="straightConnector1">
            <a:avLst/>
          </a:prstGeom>
          <a:ln>
            <a:solidFill>
              <a:srgbClr val="00B05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2BB0A795-5CA9-440E-AAE5-BD752EB6995C}"/>
              </a:ext>
            </a:extLst>
          </p:cNvPr>
          <p:cNvSpPr/>
          <p:nvPr/>
        </p:nvSpPr>
        <p:spPr bwMode="auto">
          <a:xfrm>
            <a:off x="3966504" y="4278529"/>
            <a:ext cx="1802354" cy="838529"/>
          </a:xfrm>
          <a:prstGeom prst="rect">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078" dirty="0">
                <a:solidFill>
                  <a:srgbClr val="FFFFFF"/>
                </a:solidFill>
                <a:latin typeface="Segoe UI"/>
                <a:ea typeface="Segoe UI" pitchFamily="34" charset="0"/>
                <a:cs typeface="Segoe UI" pitchFamily="34" charset="0"/>
              </a:rPr>
              <a:t>User is prompted to create Viral Tenant and AAD identity</a:t>
            </a:r>
            <a:endParaRPr lang="en-US" sz="1078" dirty="0" err="1">
              <a:solidFill>
                <a:srgbClr val="FFFFFF"/>
              </a:solidFill>
              <a:latin typeface="Segoe UI"/>
              <a:ea typeface="Segoe UI" pitchFamily="34" charset="0"/>
              <a:cs typeface="Segoe UI" pitchFamily="34" charset="0"/>
            </a:endParaRPr>
          </a:p>
        </p:txBody>
      </p:sp>
      <p:sp>
        <p:nvSpPr>
          <p:cNvPr id="31" name="Rectangle 30">
            <a:extLst>
              <a:ext uri="{FF2B5EF4-FFF2-40B4-BE49-F238E27FC236}">
                <a16:creationId xmlns:a16="http://schemas.microsoft.com/office/drawing/2014/main" id="{5F52FDC9-0823-4F6B-BC66-954ECAAC57FE}"/>
              </a:ext>
            </a:extLst>
          </p:cNvPr>
          <p:cNvSpPr/>
          <p:nvPr/>
        </p:nvSpPr>
        <p:spPr bwMode="auto">
          <a:xfrm>
            <a:off x="6475006" y="4283440"/>
            <a:ext cx="1802354" cy="838529"/>
          </a:xfrm>
          <a:prstGeom prst="rect">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078" dirty="0">
                <a:solidFill>
                  <a:srgbClr val="FFFFFF"/>
                </a:solidFill>
                <a:latin typeface="Segoe UI"/>
                <a:ea typeface="Segoe UI" pitchFamily="34" charset="0"/>
                <a:cs typeface="Segoe UI" pitchFamily="34" charset="0"/>
              </a:rPr>
              <a:t>User is prompted to create identity in organization’s tenant</a:t>
            </a:r>
            <a:endParaRPr lang="en-US" sz="1078" dirty="0" err="1">
              <a:solidFill>
                <a:srgbClr val="FFFFFF"/>
              </a:solidFill>
              <a:latin typeface="Segoe UI"/>
              <a:ea typeface="Segoe UI" pitchFamily="34" charset="0"/>
              <a:cs typeface="Segoe UI" pitchFamily="34" charset="0"/>
            </a:endParaRPr>
          </a:p>
        </p:txBody>
      </p:sp>
      <p:sp>
        <p:nvSpPr>
          <p:cNvPr id="34" name="Rectangle 33">
            <a:extLst>
              <a:ext uri="{FF2B5EF4-FFF2-40B4-BE49-F238E27FC236}">
                <a16:creationId xmlns:a16="http://schemas.microsoft.com/office/drawing/2014/main" id="{E2ED271D-E9F4-4022-BC72-2FAE923E88F6}"/>
              </a:ext>
            </a:extLst>
          </p:cNvPr>
          <p:cNvSpPr/>
          <p:nvPr/>
        </p:nvSpPr>
        <p:spPr bwMode="auto">
          <a:xfrm>
            <a:off x="8900757" y="2799963"/>
            <a:ext cx="1802354" cy="838529"/>
          </a:xfrm>
          <a:prstGeom prst="rect">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078" dirty="0">
                <a:solidFill>
                  <a:srgbClr val="FFFFFF"/>
                </a:solidFill>
                <a:latin typeface="Segoe UI"/>
                <a:ea typeface="Segoe UI" pitchFamily="34" charset="0"/>
                <a:cs typeface="Segoe UI" pitchFamily="34" charset="0"/>
              </a:rPr>
              <a:t>User Signs in with existing Identity</a:t>
            </a:r>
            <a:endParaRPr lang="en-US" sz="1078" dirty="0" err="1">
              <a:solidFill>
                <a:srgbClr val="FFFFFF"/>
              </a:solidFill>
              <a:latin typeface="Segoe UI"/>
              <a:ea typeface="Segoe UI" pitchFamily="34" charset="0"/>
              <a:cs typeface="Segoe UI" pitchFamily="34" charset="0"/>
            </a:endParaRPr>
          </a:p>
        </p:txBody>
      </p:sp>
      <p:cxnSp>
        <p:nvCxnSpPr>
          <p:cNvPr id="44" name="Straight Arrow Connector 43">
            <a:extLst>
              <a:ext uri="{FF2B5EF4-FFF2-40B4-BE49-F238E27FC236}">
                <a16:creationId xmlns:a16="http://schemas.microsoft.com/office/drawing/2014/main" id="{E6C76BE4-9856-4F9F-92B2-39F7C2122246}"/>
              </a:ext>
            </a:extLst>
          </p:cNvPr>
          <p:cNvCxnSpPr>
            <a:cxnSpLocks/>
            <a:endCxn id="34" idx="1"/>
          </p:cNvCxnSpPr>
          <p:nvPr/>
        </p:nvCxnSpPr>
        <p:spPr>
          <a:xfrm>
            <a:off x="8277358" y="3219227"/>
            <a:ext cx="623399" cy="1"/>
          </a:xfrm>
          <a:prstGeom prst="straightConnector1">
            <a:avLst/>
          </a:prstGeom>
          <a:ln>
            <a:solidFill>
              <a:srgbClr val="00B05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4E42327-3101-4277-8FD4-C9B9F5957388}"/>
              </a:ext>
            </a:extLst>
          </p:cNvPr>
          <p:cNvCxnSpPr>
            <a:stCxn id="4" idx="2"/>
            <a:endCxn id="29" idx="0"/>
          </p:cNvCxnSpPr>
          <p:nvPr/>
        </p:nvCxnSpPr>
        <p:spPr>
          <a:xfrm>
            <a:off x="4867681" y="3701212"/>
            <a:ext cx="0" cy="577317"/>
          </a:xfrm>
          <a:prstGeom prst="straightConnector1">
            <a:avLst/>
          </a:prstGeom>
          <a:ln>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A071FB0-2CB2-40D5-BFC1-EF9DD54B046F}"/>
              </a:ext>
            </a:extLst>
          </p:cNvPr>
          <p:cNvCxnSpPr>
            <a:stCxn id="25" idx="2"/>
            <a:endCxn id="31" idx="0"/>
          </p:cNvCxnSpPr>
          <p:nvPr/>
        </p:nvCxnSpPr>
        <p:spPr>
          <a:xfrm>
            <a:off x="7376183" y="3744944"/>
            <a:ext cx="0" cy="538496"/>
          </a:xfrm>
          <a:prstGeom prst="straightConnector1">
            <a:avLst/>
          </a:prstGeom>
          <a:ln>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1A478CA-EE39-4DA4-B425-0DC2CBEECC78}"/>
              </a:ext>
            </a:extLst>
          </p:cNvPr>
          <p:cNvSpPr txBox="1"/>
          <p:nvPr/>
        </p:nvSpPr>
        <p:spPr>
          <a:xfrm>
            <a:off x="5768858" y="2890184"/>
            <a:ext cx="560079" cy="432223"/>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Yes</a:t>
            </a:r>
            <a:endParaRPr lang="en-US" sz="1029" dirty="0" err="1">
              <a:gradFill>
                <a:gsLst>
                  <a:gs pos="2917">
                    <a:srgbClr val="FFFFFF"/>
                  </a:gs>
                  <a:gs pos="30000">
                    <a:srgbClr val="FFFFFF"/>
                  </a:gs>
                </a:gsLst>
                <a:lin ang="5400000" scaled="0"/>
              </a:gradFill>
              <a:latin typeface="Segoe UI"/>
            </a:endParaRPr>
          </a:p>
        </p:txBody>
      </p:sp>
      <p:sp>
        <p:nvSpPr>
          <p:cNvPr id="52" name="TextBox 51">
            <a:extLst>
              <a:ext uri="{FF2B5EF4-FFF2-40B4-BE49-F238E27FC236}">
                <a16:creationId xmlns:a16="http://schemas.microsoft.com/office/drawing/2014/main" id="{BE0836D6-0FE6-49DC-AF8B-4E4FDD4E833A}"/>
              </a:ext>
            </a:extLst>
          </p:cNvPr>
          <p:cNvSpPr txBox="1"/>
          <p:nvPr/>
        </p:nvSpPr>
        <p:spPr>
          <a:xfrm>
            <a:off x="8261857" y="2890184"/>
            <a:ext cx="560079" cy="432223"/>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Yes</a:t>
            </a:r>
            <a:endParaRPr lang="en-US" sz="1029" dirty="0" err="1">
              <a:gradFill>
                <a:gsLst>
                  <a:gs pos="2917">
                    <a:srgbClr val="FFFFFF"/>
                  </a:gs>
                  <a:gs pos="30000">
                    <a:srgbClr val="FFFFFF"/>
                  </a:gs>
                </a:gsLst>
                <a:lin ang="5400000" scaled="0"/>
              </a:gradFill>
              <a:latin typeface="Segoe UI"/>
            </a:endParaRPr>
          </a:p>
        </p:txBody>
      </p:sp>
      <p:sp>
        <p:nvSpPr>
          <p:cNvPr id="53" name="TextBox 52">
            <a:extLst>
              <a:ext uri="{FF2B5EF4-FFF2-40B4-BE49-F238E27FC236}">
                <a16:creationId xmlns:a16="http://schemas.microsoft.com/office/drawing/2014/main" id="{C76F3748-484E-47AC-AAB3-1B70A6AD53C3}"/>
              </a:ext>
            </a:extLst>
          </p:cNvPr>
          <p:cNvSpPr txBox="1"/>
          <p:nvPr/>
        </p:nvSpPr>
        <p:spPr>
          <a:xfrm>
            <a:off x="4782903" y="3778560"/>
            <a:ext cx="538078" cy="432223"/>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No</a:t>
            </a:r>
            <a:endParaRPr lang="en-US" sz="1029" dirty="0" err="1">
              <a:gradFill>
                <a:gsLst>
                  <a:gs pos="2917">
                    <a:srgbClr val="FFFFFF"/>
                  </a:gs>
                  <a:gs pos="30000">
                    <a:srgbClr val="FFFFFF"/>
                  </a:gs>
                </a:gsLst>
                <a:lin ang="5400000" scaled="0"/>
              </a:gradFill>
              <a:latin typeface="Segoe UI"/>
            </a:endParaRPr>
          </a:p>
        </p:txBody>
      </p:sp>
      <p:sp>
        <p:nvSpPr>
          <p:cNvPr id="55" name="TextBox 54">
            <a:extLst>
              <a:ext uri="{FF2B5EF4-FFF2-40B4-BE49-F238E27FC236}">
                <a16:creationId xmlns:a16="http://schemas.microsoft.com/office/drawing/2014/main" id="{CA455379-0702-4560-93FB-26DB0EAD0F8C}"/>
              </a:ext>
            </a:extLst>
          </p:cNvPr>
          <p:cNvSpPr txBox="1"/>
          <p:nvPr/>
        </p:nvSpPr>
        <p:spPr>
          <a:xfrm>
            <a:off x="7367780" y="3778560"/>
            <a:ext cx="538078" cy="432223"/>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No</a:t>
            </a:r>
            <a:endParaRPr lang="en-US" sz="1029" dirty="0" err="1">
              <a:gradFill>
                <a:gsLst>
                  <a:gs pos="2917">
                    <a:srgbClr val="FFFFFF"/>
                  </a:gs>
                  <a:gs pos="30000">
                    <a:srgbClr val="FFFFFF"/>
                  </a:gs>
                </a:gsLst>
                <a:lin ang="5400000" scaled="0"/>
              </a:gradFill>
              <a:latin typeface="Segoe UI"/>
            </a:endParaRPr>
          </a:p>
        </p:txBody>
      </p:sp>
      <p:sp>
        <p:nvSpPr>
          <p:cNvPr id="56" name="Rectangle 55">
            <a:extLst>
              <a:ext uri="{FF2B5EF4-FFF2-40B4-BE49-F238E27FC236}">
                <a16:creationId xmlns:a16="http://schemas.microsoft.com/office/drawing/2014/main" id="{7F178EDB-6C71-479A-9024-429EF532D3B8}"/>
              </a:ext>
            </a:extLst>
          </p:cNvPr>
          <p:cNvSpPr/>
          <p:nvPr/>
        </p:nvSpPr>
        <p:spPr bwMode="auto">
          <a:xfrm>
            <a:off x="8902795" y="5425205"/>
            <a:ext cx="1802354" cy="838529"/>
          </a:xfrm>
          <a:prstGeom prst="rect">
            <a:avLst/>
          </a:prstGeom>
          <a:noFill/>
          <a:ln w="254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078" dirty="0">
                <a:solidFill>
                  <a:srgbClr val="FFFFFF"/>
                </a:solidFill>
                <a:latin typeface="Segoe UI"/>
                <a:ea typeface="Segoe UI" pitchFamily="34" charset="0"/>
                <a:cs typeface="Segoe UI" pitchFamily="34" charset="0"/>
              </a:rPr>
              <a:t>Access Power BI content</a:t>
            </a:r>
            <a:endParaRPr lang="en-US" sz="1078" dirty="0" err="1">
              <a:solidFill>
                <a:srgbClr val="FFFFFF"/>
              </a:solidFill>
              <a:latin typeface="Segoe UI"/>
              <a:ea typeface="Segoe UI" pitchFamily="34" charset="0"/>
              <a:cs typeface="Segoe UI" pitchFamily="34" charset="0"/>
            </a:endParaRPr>
          </a:p>
        </p:txBody>
      </p:sp>
      <p:cxnSp>
        <p:nvCxnSpPr>
          <p:cNvPr id="50" name="Straight Arrow Connector 49">
            <a:extLst>
              <a:ext uri="{FF2B5EF4-FFF2-40B4-BE49-F238E27FC236}">
                <a16:creationId xmlns:a16="http://schemas.microsoft.com/office/drawing/2014/main" id="{F4F66E06-CF89-4584-9BB7-FE0EECC815A9}"/>
              </a:ext>
            </a:extLst>
          </p:cNvPr>
          <p:cNvCxnSpPr>
            <a:stCxn id="34" idx="2"/>
            <a:endCxn id="56" idx="0"/>
          </p:cNvCxnSpPr>
          <p:nvPr/>
        </p:nvCxnSpPr>
        <p:spPr>
          <a:xfrm>
            <a:off x="9801935" y="3638492"/>
            <a:ext cx="2038" cy="178671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7E117231-9ACF-4D4C-80F9-BD55CD26DB9D}"/>
              </a:ext>
            </a:extLst>
          </p:cNvPr>
          <p:cNvCxnSpPr>
            <a:stCxn id="29" idx="2"/>
            <a:endCxn id="56" idx="1"/>
          </p:cNvCxnSpPr>
          <p:nvPr/>
        </p:nvCxnSpPr>
        <p:spPr>
          <a:xfrm rot="16200000" flipH="1">
            <a:off x="6521533" y="3463206"/>
            <a:ext cx="727413" cy="4035114"/>
          </a:xfrm>
          <a:prstGeom prst="bentConnector2">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90E41FBA-AEC7-49DA-A5FB-86A3EC84177C}"/>
              </a:ext>
            </a:extLst>
          </p:cNvPr>
          <p:cNvCxnSpPr>
            <a:stCxn id="31" idx="2"/>
            <a:endCxn id="56" idx="1"/>
          </p:cNvCxnSpPr>
          <p:nvPr/>
        </p:nvCxnSpPr>
        <p:spPr>
          <a:xfrm rot="16200000" flipH="1">
            <a:off x="7778239" y="4719913"/>
            <a:ext cx="722501" cy="1526612"/>
          </a:xfrm>
          <a:prstGeom prst="bentConnector2">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55615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0DA05CB6-2E8E-4321-9244-B2DA6365FA86}"/>
              </a:ext>
            </a:extLst>
          </p:cNvPr>
          <p:cNvSpPr txBox="1"/>
          <p:nvPr/>
        </p:nvSpPr>
        <p:spPr>
          <a:xfrm>
            <a:off x="1700089" y="1224969"/>
            <a:ext cx="4448451" cy="615522"/>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err="1">
                <a:gradFill>
                  <a:gsLst>
                    <a:gs pos="2917">
                      <a:srgbClr val="FFFFFF"/>
                    </a:gs>
                    <a:gs pos="30000">
                      <a:srgbClr val="FFFFFF"/>
                    </a:gs>
                  </a:gsLst>
                  <a:lin ang="5400000" scaled="0"/>
                </a:gradFill>
                <a:latin typeface="Segoe UI"/>
              </a:rPr>
              <a:t>Adhoc</a:t>
            </a:r>
            <a:r>
              <a:rPr lang="en-NZ" sz="2353" dirty="0">
                <a:gradFill>
                  <a:gsLst>
                    <a:gs pos="2917">
                      <a:srgbClr val="FFFFFF"/>
                    </a:gs>
                    <a:gs pos="30000">
                      <a:srgbClr val="FFFFFF"/>
                    </a:gs>
                  </a:gsLst>
                  <a:lin ang="5400000" scaled="0"/>
                </a:gradFill>
                <a:latin typeface="Segoe UI"/>
              </a:rPr>
              <a:t> invitations by end users</a:t>
            </a:r>
            <a:endParaRPr lang="en-US" sz="2353" dirty="0" err="1">
              <a:gradFill>
                <a:gsLst>
                  <a:gs pos="2917">
                    <a:srgbClr val="FFFFFF"/>
                  </a:gs>
                  <a:gs pos="30000">
                    <a:srgbClr val="FFFFFF"/>
                  </a:gs>
                </a:gsLst>
                <a:lin ang="5400000" scaled="0"/>
              </a:gradFill>
              <a:latin typeface="Segoe UI"/>
            </a:endParaRPr>
          </a:p>
        </p:txBody>
      </p:sp>
      <p:sp>
        <p:nvSpPr>
          <p:cNvPr id="32" name="TextBox 31">
            <a:extLst>
              <a:ext uri="{FF2B5EF4-FFF2-40B4-BE49-F238E27FC236}">
                <a16:creationId xmlns:a16="http://schemas.microsoft.com/office/drawing/2014/main" id="{2C32D7EB-7590-4206-BD9F-DEEF0F87ED42}"/>
              </a:ext>
            </a:extLst>
          </p:cNvPr>
          <p:cNvSpPr txBox="1"/>
          <p:nvPr/>
        </p:nvSpPr>
        <p:spPr>
          <a:xfrm>
            <a:off x="7316395" y="1912689"/>
            <a:ext cx="4718677" cy="2769182"/>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End users can ad-hoc invite guest users when distributing apps as well</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For large scale deployments, we recommend the planned invitations approach along with Security Groups</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Keep in mind tenant level setting can restrict this capability and are typically not allowed under best practices.</a:t>
            </a:r>
          </a:p>
        </p:txBody>
      </p:sp>
      <p:pic>
        <p:nvPicPr>
          <p:cNvPr id="6" name="Picture 5" descr="Graphical user interface, text, application, email&#10;&#10;Description automatically generated">
            <a:extLst>
              <a:ext uri="{FF2B5EF4-FFF2-40B4-BE49-F238E27FC236}">
                <a16:creationId xmlns:a16="http://schemas.microsoft.com/office/drawing/2014/main" id="{5BA0EFDA-1052-4E2E-8667-1E0EE15B3DDD}"/>
              </a:ext>
            </a:extLst>
          </p:cNvPr>
          <p:cNvPicPr>
            <a:picLocks noChangeAspect="1"/>
          </p:cNvPicPr>
          <p:nvPr/>
        </p:nvPicPr>
        <p:blipFill>
          <a:blip r:embed="rId2"/>
          <a:stretch>
            <a:fillRect/>
          </a:stretch>
        </p:blipFill>
        <p:spPr>
          <a:xfrm>
            <a:off x="647545" y="1912689"/>
            <a:ext cx="6432461" cy="4475527"/>
          </a:xfrm>
          <a:prstGeom prst="rect">
            <a:avLst/>
          </a:prstGeom>
        </p:spPr>
      </p:pic>
    </p:spTree>
    <p:extLst>
      <p:ext uri="{BB962C8B-B14F-4D97-AF65-F5344CB8AC3E}">
        <p14:creationId xmlns:p14="http://schemas.microsoft.com/office/powerpoint/2010/main" val="377504047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5C20A66-B046-4B4A-A230-22A97BF11EC6}"/>
              </a:ext>
            </a:extLst>
          </p:cNvPr>
          <p:cNvSpPr txBox="1"/>
          <p:nvPr/>
        </p:nvSpPr>
        <p:spPr>
          <a:xfrm>
            <a:off x="431671" y="225426"/>
            <a:ext cx="6019440" cy="832764"/>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AAD B2B Invitation policies</a:t>
            </a:r>
            <a:endParaRPr lang="en-US" sz="3921" b="1" dirty="0">
              <a:gradFill>
                <a:gsLst>
                  <a:gs pos="2917">
                    <a:srgbClr val="FFFFFF"/>
                  </a:gs>
                  <a:gs pos="30000">
                    <a:srgbClr val="FFFFFF"/>
                  </a:gs>
                </a:gsLst>
                <a:lin ang="5400000" scaled="0"/>
              </a:gradFill>
              <a:latin typeface="Segoe UI Light"/>
            </a:endParaRPr>
          </a:p>
        </p:txBody>
      </p:sp>
      <p:sp>
        <p:nvSpPr>
          <p:cNvPr id="2" name="TextBox 1">
            <a:extLst>
              <a:ext uri="{FF2B5EF4-FFF2-40B4-BE49-F238E27FC236}">
                <a16:creationId xmlns:a16="http://schemas.microsoft.com/office/drawing/2014/main" id="{479999BD-89D0-4954-A37B-ED6DB0919AAC}"/>
              </a:ext>
            </a:extLst>
          </p:cNvPr>
          <p:cNvSpPr txBox="1"/>
          <p:nvPr/>
        </p:nvSpPr>
        <p:spPr>
          <a:xfrm>
            <a:off x="1243790" y="1782665"/>
            <a:ext cx="9705400" cy="2579760"/>
          </a:xfrm>
          <a:prstGeom prst="rect">
            <a:avLst/>
          </a:prstGeom>
          <a:noFill/>
        </p:spPr>
        <p:txBody>
          <a:bodyPr wrap="square" lIns="179285" tIns="143428" rIns="179285" bIns="143428" rtlCol="0">
            <a:spAutoFit/>
          </a:bodyPr>
          <a:lstStyle/>
          <a:p>
            <a:pPr marL="336145" indent="-336145" defTabSz="914367">
              <a:lnSpc>
                <a:spcPct val="90000"/>
              </a:lnSpc>
              <a:spcAft>
                <a:spcPts val="588"/>
              </a:spcAft>
              <a:buFont typeface="Arial" panose="020B0604020202020204" pitchFamily="34" charset="0"/>
              <a:buChar char="•"/>
              <a:defRPr/>
            </a:pPr>
            <a:r>
              <a:rPr lang="en-US" sz="1961" dirty="0">
                <a:gradFill>
                  <a:gsLst>
                    <a:gs pos="2917">
                      <a:srgbClr val="FFFFFF"/>
                    </a:gs>
                    <a:gs pos="30000">
                      <a:srgbClr val="FFFFFF"/>
                    </a:gs>
                  </a:gsLst>
                  <a:lin ang="5400000" scaled="0"/>
                </a:gradFill>
                <a:latin typeface="Segoe UI"/>
              </a:rPr>
              <a:t>Admins can set various policies for external B2B invites</a:t>
            </a:r>
          </a:p>
          <a:p>
            <a:pPr marL="737304" lvl="1" indent="-280121" defTabSz="914367">
              <a:buFont typeface="Arial" panose="020B0604020202020204" pitchFamily="34" charset="0"/>
              <a:buChar char="•"/>
              <a:defRPr/>
            </a:pPr>
            <a:r>
              <a:rPr lang="en-US" sz="1765" dirty="0">
                <a:solidFill>
                  <a:srgbClr val="FFFFFF"/>
                </a:solidFill>
                <a:latin typeface="Segoe UI"/>
              </a:rPr>
              <a:t>Turn off invitations by end users</a:t>
            </a:r>
          </a:p>
          <a:p>
            <a:pPr marL="737304" lvl="1" indent="-280121" defTabSz="914367">
              <a:buFont typeface="Arial" panose="020B0604020202020204" pitchFamily="34" charset="0"/>
              <a:buChar char="•"/>
              <a:defRPr/>
            </a:pPr>
            <a:r>
              <a:rPr lang="en-US" sz="1765" dirty="0">
                <a:solidFill>
                  <a:srgbClr val="FFFFFF"/>
                </a:solidFill>
                <a:latin typeface="Segoe UI"/>
              </a:rPr>
              <a:t>Only admins and users in the Guest Inviter role can invite</a:t>
            </a:r>
          </a:p>
          <a:p>
            <a:pPr marL="737304" lvl="1" indent="-280121" defTabSz="914367">
              <a:buFont typeface="Arial" panose="020B0604020202020204" pitchFamily="34" charset="0"/>
              <a:buChar char="•"/>
              <a:defRPr/>
            </a:pPr>
            <a:r>
              <a:rPr lang="en-US" sz="1765" dirty="0">
                <a:solidFill>
                  <a:srgbClr val="FFFFFF"/>
                </a:solidFill>
                <a:latin typeface="Segoe UI"/>
              </a:rPr>
              <a:t>Admins, the Guest Inviter role, and members can invite</a:t>
            </a:r>
          </a:p>
          <a:p>
            <a:pPr marL="737304" lvl="1" indent="-280121" defTabSz="914367">
              <a:buFont typeface="Arial" panose="020B0604020202020204" pitchFamily="34" charset="0"/>
              <a:buChar char="•"/>
              <a:defRPr/>
            </a:pPr>
            <a:r>
              <a:rPr lang="en-US" sz="1765" dirty="0">
                <a:solidFill>
                  <a:srgbClr val="FFFFFF"/>
                </a:solidFill>
                <a:latin typeface="Segoe UI"/>
              </a:rPr>
              <a:t>All users, including guests, can invite</a:t>
            </a:r>
          </a:p>
          <a:p>
            <a:pPr marL="793328" lvl="1" indent="-336145" defTabSz="914367">
              <a:lnSpc>
                <a:spcPct val="90000"/>
              </a:lnSpc>
              <a:spcAft>
                <a:spcPts val="588"/>
              </a:spcAft>
              <a:buFont typeface="Arial" panose="020B0604020202020204" pitchFamily="34" charset="0"/>
              <a:buChar char="•"/>
              <a:defRPr/>
            </a:pPr>
            <a:endParaRPr lang="en-US"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US" sz="1568" dirty="0">
                <a:solidFill>
                  <a:schemeClr val="accent1">
                    <a:lumMod val="40000"/>
                    <a:lumOff val="60000"/>
                  </a:schemeClr>
                </a:solidFill>
                <a:latin typeface="Segoe UI"/>
              </a:rPr>
              <a:t>https://docs.microsoft.com/en-us/azure/active-directory/active-directory-b2b-delegate-invitations   </a:t>
            </a:r>
          </a:p>
          <a:p>
            <a:pPr marL="336145" indent="-336145" defTabSz="914367">
              <a:lnSpc>
                <a:spcPct val="90000"/>
              </a:lnSpc>
              <a:spcAft>
                <a:spcPts val="588"/>
              </a:spcAft>
              <a:buFont typeface="Arial" panose="020B0604020202020204" pitchFamily="34" charset="0"/>
              <a:buChar char="•"/>
              <a:defRPr/>
            </a:pPr>
            <a:endParaRPr lang="en-US" sz="1568" dirty="0">
              <a:gradFill>
                <a:gsLst>
                  <a:gs pos="2917">
                    <a:srgbClr val="FFFFFF"/>
                  </a:gs>
                  <a:gs pos="30000">
                    <a:srgbClr val="FFFFFF"/>
                  </a:gs>
                </a:gsLst>
                <a:lin ang="5400000" scaled="0"/>
              </a:gradFill>
              <a:latin typeface="Segoe UI"/>
            </a:endParaRPr>
          </a:p>
        </p:txBody>
      </p:sp>
    </p:spTree>
    <p:extLst>
      <p:ext uri="{BB962C8B-B14F-4D97-AF65-F5344CB8AC3E}">
        <p14:creationId xmlns:p14="http://schemas.microsoft.com/office/powerpoint/2010/main" val="188565824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CEACD2-A6FA-4D3B-8F0D-3F6B7822A939}"/>
              </a:ext>
            </a:extLst>
          </p:cNvPr>
          <p:cNvSpPr txBox="1"/>
          <p:nvPr/>
        </p:nvSpPr>
        <p:spPr>
          <a:xfrm>
            <a:off x="2628446" y="1671107"/>
            <a:ext cx="7051030" cy="615522"/>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Contoso distributes content by publishing the App</a:t>
            </a:r>
            <a:endParaRPr lang="en-US" sz="2353" dirty="0" err="1">
              <a:gradFill>
                <a:gsLst>
                  <a:gs pos="2917">
                    <a:srgbClr val="FFFFFF"/>
                  </a:gs>
                  <a:gs pos="30000">
                    <a:srgbClr val="FFFFFF"/>
                  </a:gs>
                </a:gsLst>
                <a:lin ang="5400000" scaled="0"/>
              </a:gradFill>
              <a:latin typeface="Segoe UI"/>
            </a:endParaRPr>
          </a:p>
        </p:txBody>
      </p:sp>
      <p:sp>
        <p:nvSpPr>
          <p:cNvPr id="3" name="TextBox 2">
            <a:extLst>
              <a:ext uri="{FF2B5EF4-FFF2-40B4-BE49-F238E27FC236}">
                <a16:creationId xmlns:a16="http://schemas.microsoft.com/office/drawing/2014/main" id="{D69BA952-CC73-4B8C-B540-8BCD329D199C}"/>
              </a:ext>
            </a:extLst>
          </p:cNvPr>
          <p:cNvSpPr txBox="1"/>
          <p:nvPr/>
        </p:nvSpPr>
        <p:spPr>
          <a:xfrm>
            <a:off x="7207338" y="2611154"/>
            <a:ext cx="4718677" cy="1746595"/>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Existing Guest users who have previously been added to Contoso’s tenant are auto-completed</a:t>
            </a:r>
          </a:p>
          <a:p>
            <a:pPr defTabSz="914367">
              <a:lnSpc>
                <a:spcPct val="90000"/>
              </a:lnSpc>
              <a:spcAft>
                <a:spcPts val="588"/>
              </a:spcAft>
              <a:defRPr/>
            </a:pPr>
            <a:r>
              <a:rPr lang="en-NZ" sz="1568" dirty="0" err="1">
                <a:gradFill>
                  <a:gsLst>
                    <a:gs pos="2917">
                      <a:srgbClr val="FFFFFF"/>
                    </a:gs>
                    <a:gs pos="30000">
                      <a:srgbClr val="FFFFFF"/>
                    </a:gs>
                  </a:gsLst>
                  <a:lin ang="5400000" scaled="0"/>
                </a:gradFill>
                <a:latin typeface="Segoe UI"/>
              </a:rPr>
              <a:t>Adhoc</a:t>
            </a:r>
            <a:r>
              <a:rPr lang="en-NZ" sz="1568" dirty="0">
                <a:gradFill>
                  <a:gsLst>
                    <a:gs pos="2917">
                      <a:srgbClr val="FFFFFF"/>
                    </a:gs>
                    <a:gs pos="30000">
                      <a:srgbClr val="FFFFFF"/>
                    </a:gs>
                  </a:gsLst>
                  <a:lin ang="5400000" scaled="0"/>
                </a:gradFill>
                <a:latin typeface="Segoe UI"/>
              </a:rPr>
              <a:t> invitations to other users can also be sent at this point skipping the invite process.</a:t>
            </a: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Apps have specific permissions different than Workspaces</a:t>
            </a:r>
          </a:p>
        </p:txBody>
      </p:sp>
      <p:pic>
        <p:nvPicPr>
          <p:cNvPr id="11" name="Picture 10" descr="Graphical user interface, text, application, email&#10;&#10;Description automatically generated">
            <a:extLst>
              <a:ext uri="{FF2B5EF4-FFF2-40B4-BE49-F238E27FC236}">
                <a16:creationId xmlns:a16="http://schemas.microsoft.com/office/drawing/2014/main" id="{4FB7D78D-E663-426E-82C0-252844E4F0D9}"/>
              </a:ext>
            </a:extLst>
          </p:cNvPr>
          <p:cNvPicPr>
            <a:picLocks noChangeAspect="1"/>
          </p:cNvPicPr>
          <p:nvPr/>
        </p:nvPicPr>
        <p:blipFill>
          <a:blip r:embed="rId2"/>
          <a:stretch>
            <a:fillRect/>
          </a:stretch>
        </p:blipFill>
        <p:spPr>
          <a:xfrm>
            <a:off x="1255308" y="2457973"/>
            <a:ext cx="5761159" cy="3905075"/>
          </a:xfrm>
          <a:prstGeom prst="rect">
            <a:avLst/>
          </a:prstGeom>
        </p:spPr>
      </p:pic>
    </p:spTree>
    <p:extLst>
      <p:ext uri="{BB962C8B-B14F-4D97-AF65-F5344CB8AC3E}">
        <p14:creationId xmlns:p14="http://schemas.microsoft.com/office/powerpoint/2010/main" val="429445403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zureB2B_AcceptInvite">
            <a:hlinkClick r:id="" action="ppaction://media"/>
            <a:extLst>
              <a:ext uri="{FF2B5EF4-FFF2-40B4-BE49-F238E27FC236}">
                <a16:creationId xmlns:a16="http://schemas.microsoft.com/office/drawing/2014/main" id="{AB445134-0A4F-42A5-8F88-F9D25764D47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97997" y="1886500"/>
            <a:ext cx="7172587" cy="4638214"/>
          </a:xfrm>
          <a:prstGeom prst="rect">
            <a:avLst/>
          </a:prstGeom>
        </p:spPr>
      </p:pic>
      <p:sp>
        <p:nvSpPr>
          <p:cNvPr id="8" name="TextBox 7">
            <a:extLst>
              <a:ext uri="{FF2B5EF4-FFF2-40B4-BE49-F238E27FC236}">
                <a16:creationId xmlns:a16="http://schemas.microsoft.com/office/drawing/2014/main" id="{B5FB9E34-7D98-4D81-A5B8-768831FB6321}"/>
              </a:ext>
            </a:extLst>
          </p:cNvPr>
          <p:cNvSpPr txBox="1"/>
          <p:nvPr/>
        </p:nvSpPr>
        <p:spPr>
          <a:xfrm>
            <a:off x="2008481" y="1578742"/>
            <a:ext cx="4551617" cy="61551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Accepting Invite from Azure AD</a:t>
            </a:r>
          </a:p>
        </p:txBody>
      </p:sp>
      <p:sp>
        <p:nvSpPr>
          <p:cNvPr id="9" name="TextBox 8">
            <a:extLst>
              <a:ext uri="{FF2B5EF4-FFF2-40B4-BE49-F238E27FC236}">
                <a16:creationId xmlns:a16="http://schemas.microsoft.com/office/drawing/2014/main" id="{28AA09E9-C125-48D3-AB29-89267C204A98}"/>
              </a:ext>
            </a:extLst>
          </p:cNvPr>
          <p:cNvSpPr txBox="1"/>
          <p:nvPr/>
        </p:nvSpPr>
        <p:spPr>
          <a:xfrm>
            <a:off x="8095376" y="2281806"/>
            <a:ext cx="3775046" cy="2797689"/>
          </a:xfrm>
          <a:prstGeom prst="rect">
            <a:avLst/>
          </a:prstGeom>
          <a:noFill/>
        </p:spPr>
        <p:txBody>
          <a:bodyPr wrap="square" lIns="182880" tIns="146304" rIns="182880" bIns="146304" rtlCol="0">
            <a:spAutoFit/>
          </a:bodyPr>
          <a:lstStyle/>
          <a:p>
            <a:pPr>
              <a:lnSpc>
                <a:spcPct val="90000"/>
              </a:lnSpc>
              <a:spcAft>
                <a:spcPts val="600"/>
              </a:spcAft>
            </a:pPr>
            <a:r>
              <a:rPr lang="en-NZ" sz="2000" dirty="0">
                <a:gradFill>
                  <a:gsLst>
                    <a:gs pos="2917">
                      <a:srgbClr val="FFFFFF"/>
                    </a:gs>
                    <a:gs pos="30000">
                      <a:srgbClr val="FFFFFF"/>
                    </a:gs>
                  </a:gsLst>
                  <a:lin ang="5400000" scaled="0"/>
                </a:gradFill>
                <a:latin typeface="Segoe UI"/>
              </a:rPr>
              <a:t>Guest users sign-in with their organization’s identity to consume Contoso’s app</a:t>
            </a:r>
          </a:p>
          <a:p>
            <a:pPr>
              <a:lnSpc>
                <a:spcPct val="90000"/>
              </a:lnSpc>
              <a:spcAft>
                <a:spcPts val="600"/>
              </a:spcAft>
            </a:pPr>
            <a:endParaRPr lang="en-NZ" sz="2000" dirty="0">
              <a:gradFill>
                <a:gsLst>
                  <a:gs pos="2917">
                    <a:srgbClr val="FFFFFF"/>
                  </a:gs>
                  <a:gs pos="30000">
                    <a:srgbClr val="FFFFFF"/>
                  </a:gs>
                </a:gsLst>
                <a:lin ang="5400000" scaled="0"/>
              </a:gradFill>
              <a:latin typeface="Segoe UI"/>
            </a:endParaRPr>
          </a:p>
          <a:p>
            <a:pPr>
              <a:lnSpc>
                <a:spcPct val="90000"/>
              </a:lnSpc>
              <a:spcAft>
                <a:spcPts val="600"/>
              </a:spcAft>
            </a:pPr>
            <a:r>
              <a:rPr lang="en-NZ" sz="2000" dirty="0">
                <a:gradFill>
                  <a:gsLst>
                    <a:gs pos="2917">
                      <a:srgbClr val="FFFFFF"/>
                    </a:gs>
                    <a:gs pos="30000">
                      <a:srgbClr val="FFFFFF"/>
                    </a:gs>
                  </a:gsLst>
                  <a:lin ang="5400000" scaled="0"/>
                </a:gradFill>
                <a:latin typeface="Segoe UI"/>
              </a:rPr>
              <a:t>Guest users must accept being added to the external tenant Azure AD</a:t>
            </a:r>
          </a:p>
          <a:p>
            <a:pPr>
              <a:lnSpc>
                <a:spcPct val="90000"/>
              </a:lnSpc>
              <a:spcAft>
                <a:spcPts val="600"/>
              </a:spcAft>
            </a:pPr>
            <a:endParaRPr lang="en-US" sz="2400" dirty="0" err="1">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40222830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CEACD2-A6FA-4D3B-8F0D-3F6B7822A939}"/>
              </a:ext>
            </a:extLst>
          </p:cNvPr>
          <p:cNvSpPr txBox="1"/>
          <p:nvPr/>
        </p:nvSpPr>
        <p:spPr>
          <a:xfrm>
            <a:off x="2645223" y="1494938"/>
            <a:ext cx="7287237" cy="62205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400" dirty="0">
                <a:gradFill>
                  <a:gsLst>
                    <a:gs pos="2917">
                      <a:srgbClr val="FFFFFF"/>
                    </a:gs>
                    <a:gs pos="30000">
                      <a:srgbClr val="FFFFFF"/>
                    </a:gs>
                  </a:gsLst>
                  <a:lin ang="5400000" scaled="0"/>
                </a:gradFill>
                <a:latin typeface="Segoe UI"/>
              </a:rPr>
              <a:t>Guest user can access Contoso’s App or Workspace</a:t>
            </a:r>
          </a:p>
        </p:txBody>
      </p:sp>
      <p:pic>
        <p:nvPicPr>
          <p:cNvPr id="6" name="Picture 5" descr="Graphical user interface&#10;&#10;Description automatically generated">
            <a:extLst>
              <a:ext uri="{FF2B5EF4-FFF2-40B4-BE49-F238E27FC236}">
                <a16:creationId xmlns:a16="http://schemas.microsoft.com/office/drawing/2014/main" id="{04D5C662-EDED-4E57-9432-4392C31E2456}"/>
              </a:ext>
            </a:extLst>
          </p:cNvPr>
          <p:cNvPicPr>
            <a:picLocks noChangeAspect="1"/>
          </p:cNvPicPr>
          <p:nvPr/>
        </p:nvPicPr>
        <p:blipFill>
          <a:blip r:embed="rId2"/>
          <a:stretch>
            <a:fillRect/>
          </a:stretch>
        </p:blipFill>
        <p:spPr>
          <a:xfrm>
            <a:off x="426307" y="2291689"/>
            <a:ext cx="7044788" cy="3712638"/>
          </a:xfrm>
          <a:prstGeom prst="rect">
            <a:avLst/>
          </a:prstGeom>
        </p:spPr>
      </p:pic>
      <p:sp>
        <p:nvSpPr>
          <p:cNvPr id="10" name="TextBox 9">
            <a:extLst>
              <a:ext uri="{FF2B5EF4-FFF2-40B4-BE49-F238E27FC236}">
                <a16:creationId xmlns:a16="http://schemas.microsoft.com/office/drawing/2014/main" id="{BBD0B215-31D2-4177-9348-981E1D547D7D}"/>
              </a:ext>
            </a:extLst>
          </p:cNvPr>
          <p:cNvSpPr txBox="1"/>
          <p:nvPr/>
        </p:nvSpPr>
        <p:spPr>
          <a:xfrm>
            <a:off x="7471095" y="2451080"/>
            <a:ext cx="4603459" cy="3065455"/>
          </a:xfrm>
          <a:prstGeom prst="rect">
            <a:avLst/>
          </a:prstGeom>
          <a:noFill/>
        </p:spPr>
        <p:txBody>
          <a:bodyPr wrap="square">
            <a:spAutoFit/>
          </a:bodyPr>
          <a:lstStyle/>
          <a:p>
            <a:pPr marL="280121" indent="-280121" defTabSz="914367">
              <a:lnSpc>
                <a:spcPct val="90000"/>
              </a:lnSpc>
              <a:spcAft>
                <a:spcPts val="588"/>
              </a:spcAft>
              <a:buFont typeface="Arial" panose="020B0604020202020204" pitchFamily="34" charset="0"/>
              <a:buChar char="•"/>
              <a:defRPr/>
            </a:pPr>
            <a:r>
              <a:rPr lang="en-NZ" sz="1800" dirty="0">
                <a:gradFill>
                  <a:gsLst>
                    <a:gs pos="2917">
                      <a:srgbClr val="FFFFFF"/>
                    </a:gs>
                    <a:gs pos="30000">
                      <a:srgbClr val="FFFFFF"/>
                    </a:gs>
                  </a:gsLst>
                  <a:lin ang="5400000" scaled="0"/>
                </a:gradFill>
                <a:latin typeface="Segoe UI"/>
              </a:rPr>
              <a:t>External users cannot create or edit content in Contoso’s PBI tenant unless they have a Power BI Pro or Premium Per User license AND sufficient workspace permissions.</a:t>
            </a:r>
          </a:p>
          <a:p>
            <a:pPr marL="280121" indent="-280121" defTabSz="914367">
              <a:lnSpc>
                <a:spcPct val="90000"/>
              </a:lnSpc>
              <a:spcAft>
                <a:spcPts val="588"/>
              </a:spcAft>
              <a:buFont typeface="Arial" panose="020B0604020202020204" pitchFamily="34" charset="0"/>
              <a:buChar char="•"/>
              <a:defRPr/>
            </a:pPr>
            <a:r>
              <a:rPr lang="en-NZ" sz="1800" dirty="0">
                <a:gradFill>
                  <a:gsLst>
                    <a:gs pos="2917">
                      <a:srgbClr val="FFFFFF"/>
                    </a:gs>
                    <a:gs pos="30000">
                      <a:srgbClr val="FFFFFF"/>
                    </a:gs>
                  </a:gsLst>
                  <a:lin ang="5400000" scaled="0"/>
                </a:gradFill>
                <a:latin typeface="Segoe UI"/>
              </a:rPr>
              <a:t>External users cannot embed reports in SharePoint</a:t>
            </a:r>
          </a:p>
          <a:p>
            <a:pPr marL="280121" indent="-280121" defTabSz="914367">
              <a:lnSpc>
                <a:spcPct val="90000"/>
              </a:lnSpc>
              <a:spcAft>
                <a:spcPts val="588"/>
              </a:spcAft>
              <a:buFont typeface="Arial" panose="020B0604020202020204" pitchFamily="34" charset="0"/>
              <a:buChar char="•"/>
              <a:defRPr/>
            </a:pPr>
            <a:r>
              <a:rPr lang="en-NZ" sz="1800" dirty="0">
                <a:gradFill>
                  <a:gsLst>
                    <a:gs pos="2917">
                      <a:srgbClr val="FFFFFF"/>
                    </a:gs>
                    <a:gs pos="30000">
                      <a:srgbClr val="FFFFFF"/>
                    </a:gs>
                  </a:gsLst>
                  <a:lin ang="5400000" scaled="0"/>
                </a:gradFill>
                <a:latin typeface="Segoe UI"/>
              </a:rPr>
              <a:t>Guest users can subsequently get to Contoso’s app by clicking the link in the email or bookmarking the link. </a:t>
            </a:r>
          </a:p>
          <a:p>
            <a:pPr marL="280121" indent="-280121" defTabSz="914367">
              <a:lnSpc>
                <a:spcPct val="90000"/>
              </a:lnSpc>
              <a:spcAft>
                <a:spcPts val="588"/>
              </a:spcAft>
              <a:buFont typeface="Arial" panose="020B0604020202020204" pitchFamily="34" charset="0"/>
              <a:buChar char="•"/>
              <a:defRPr/>
            </a:pPr>
            <a:endParaRPr lang="en-NZ" sz="1800" dirty="0">
              <a:gradFill>
                <a:gsLst>
                  <a:gs pos="2917">
                    <a:srgbClr val="FFFFFF"/>
                  </a:gs>
                  <a:gs pos="30000">
                    <a:srgbClr val="FFFFFF"/>
                  </a:gs>
                </a:gsLst>
                <a:lin ang="5400000" scaled="0"/>
              </a:gradFill>
              <a:latin typeface="Segoe UI"/>
            </a:endParaRPr>
          </a:p>
        </p:txBody>
      </p:sp>
    </p:spTree>
    <p:extLst>
      <p:ext uri="{BB962C8B-B14F-4D97-AF65-F5344CB8AC3E}">
        <p14:creationId xmlns:p14="http://schemas.microsoft.com/office/powerpoint/2010/main" val="115853543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CEACD2-A6FA-4D3B-8F0D-3F6B7822A939}"/>
              </a:ext>
            </a:extLst>
          </p:cNvPr>
          <p:cNvSpPr txBox="1"/>
          <p:nvPr/>
        </p:nvSpPr>
        <p:spPr>
          <a:xfrm>
            <a:off x="2782270" y="1671107"/>
            <a:ext cx="5770796" cy="61551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Tenant URL can allow for an indirect link</a:t>
            </a:r>
            <a:endParaRPr lang="en-US" sz="2353" dirty="0" err="1">
              <a:gradFill>
                <a:gsLst>
                  <a:gs pos="2917">
                    <a:srgbClr val="FFFFFF"/>
                  </a:gs>
                  <a:gs pos="30000">
                    <a:srgbClr val="FFFFFF"/>
                  </a:gs>
                </a:gsLst>
                <a:lin ang="5400000" scaled="0"/>
              </a:gradFill>
              <a:latin typeface="Segoe UI"/>
            </a:endParaRPr>
          </a:p>
        </p:txBody>
      </p:sp>
      <p:sp>
        <p:nvSpPr>
          <p:cNvPr id="4" name="TextBox 3">
            <a:extLst>
              <a:ext uri="{FF2B5EF4-FFF2-40B4-BE49-F238E27FC236}">
                <a16:creationId xmlns:a16="http://schemas.microsoft.com/office/drawing/2014/main" id="{7839C4EC-C07D-40DD-ADD2-D133D5403E61}"/>
              </a:ext>
            </a:extLst>
          </p:cNvPr>
          <p:cNvSpPr txBox="1"/>
          <p:nvPr/>
        </p:nvSpPr>
        <p:spPr>
          <a:xfrm>
            <a:off x="7294272" y="2529559"/>
            <a:ext cx="4059646" cy="3339723"/>
          </a:xfrm>
          <a:prstGeom prst="rect">
            <a:avLst/>
          </a:prstGeom>
          <a:noFill/>
          <a:ln>
            <a:noFill/>
          </a:ln>
        </p:spPr>
        <p:txBody>
          <a:bodyPr wrap="square" lIns="179285" tIns="143428" rIns="179285" bIns="143428" rtlCol="0">
            <a:spAutoFit/>
          </a:bodyPr>
          <a:lstStyle/>
          <a:p>
            <a:pPr defTabSz="914367">
              <a:lnSpc>
                <a:spcPct val="90000"/>
              </a:lnSpc>
              <a:spcAft>
                <a:spcPts val="588"/>
              </a:spcAft>
              <a:defRPr/>
            </a:pPr>
            <a:r>
              <a:rPr lang="en-US" dirty="0">
                <a:gradFill>
                  <a:gsLst>
                    <a:gs pos="2917">
                      <a:schemeClr val="tx1"/>
                    </a:gs>
                    <a:gs pos="30000">
                      <a:schemeClr val="tx1"/>
                    </a:gs>
                  </a:gsLst>
                  <a:lin ang="5400000" scaled="0"/>
                </a:gradFill>
              </a:rPr>
              <a:t>Tenant URL can be shared so users can access multiple Reports or Apps indirectly  (About Power BI)</a:t>
            </a:r>
          </a:p>
          <a:p>
            <a:pPr defTabSz="914367">
              <a:lnSpc>
                <a:spcPct val="90000"/>
              </a:lnSpc>
              <a:spcAft>
                <a:spcPts val="588"/>
              </a:spcAft>
              <a:defRPr/>
            </a:pPr>
            <a:endParaRPr lang="en-NZ"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dirty="0">
                <a:gradFill>
                  <a:gsLst>
                    <a:gs pos="2917">
                      <a:srgbClr val="FFFFFF"/>
                    </a:gs>
                    <a:gs pos="30000">
                      <a:srgbClr val="FFFFFF"/>
                    </a:gs>
                  </a:gsLst>
                  <a:lin ang="5400000" scaled="0"/>
                </a:gradFill>
                <a:latin typeface="Segoe UI"/>
              </a:rPr>
              <a:t>Invites are needed just the first-time content is shared with guest users.</a:t>
            </a:r>
          </a:p>
          <a:p>
            <a:pPr defTabSz="914367">
              <a:lnSpc>
                <a:spcPct val="90000"/>
              </a:lnSpc>
              <a:spcAft>
                <a:spcPts val="588"/>
              </a:spcAft>
              <a:defRPr/>
            </a:pPr>
            <a:endParaRPr lang="en-NZ"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dirty="0">
                <a:gradFill>
                  <a:gsLst>
                    <a:gs pos="2917">
                      <a:srgbClr val="FFFFFF"/>
                    </a:gs>
                    <a:gs pos="30000">
                      <a:srgbClr val="FFFFFF"/>
                    </a:gs>
                  </a:gsLst>
                  <a:lin ang="5400000" scaled="0"/>
                </a:gradFill>
                <a:latin typeface="Segoe UI"/>
              </a:rPr>
              <a:t>Once guest users have been added to Contoso’s AAD, Contoso can subsequently share Power BI content without further invites</a:t>
            </a:r>
            <a:endParaRPr lang="en-US" dirty="0" err="1">
              <a:gradFill>
                <a:gsLst>
                  <a:gs pos="2917">
                    <a:srgbClr val="FFFFFF"/>
                  </a:gs>
                  <a:gs pos="30000">
                    <a:srgbClr val="FFFFFF"/>
                  </a:gs>
                </a:gsLst>
                <a:lin ang="5400000" scaled="0"/>
              </a:gradFill>
              <a:latin typeface="Segoe UI"/>
            </a:endParaRPr>
          </a:p>
        </p:txBody>
      </p:sp>
      <p:pic>
        <p:nvPicPr>
          <p:cNvPr id="8" name="Picture 7" descr="Graphical user interface, text, application, email&#10;&#10;Description automatically generated">
            <a:extLst>
              <a:ext uri="{FF2B5EF4-FFF2-40B4-BE49-F238E27FC236}">
                <a16:creationId xmlns:a16="http://schemas.microsoft.com/office/drawing/2014/main" id="{7F57060E-554F-4986-88A6-8B3A7221048D}"/>
              </a:ext>
            </a:extLst>
          </p:cNvPr>
          <p:cNvPicPr>
            <a:picLocks noChangeAspect="1"/>
          </p:cNvPicPr>
          <p:nvPr/>
        </p:nvPicPr>
        <p:blipFill>
          <a:blip r:embed="rId3"/>
          <a:stretch>
            <a:fillRect/>
          </a:stretch>
        </p:blipFill>
        <p:spPr>
          <a:xfrm>
            <a:off x="770970" y="2529559"/>
            <a:ext cx="6143625" cy="3305175"/>
          </a:xfrm>
          <a:prstGeom prst="rect">
            <a:avLst/>
          </a:prstGeom>
        </p:spPr>
      </p:pic>
    </p:spTree>
    <p:extLst>
      <p:ext uri="{BB962C8B-B14F-4D97-AF65-F5344CB8AC3E}">
        <p14:creationId xmlns:p14="http://schemas.microsoft.com/office/powerpoint/2010/main" val="203543239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5C20A66-B046-4B4A-A230-22A97BF11EC6}"/>
              </a:ext>
            </a:extLst>
          </p:cNvPr>
          <p:cNvSpPr txBox="1"/>
          <p:nvPr/>
        </p:nvSpPr>
        <p:spPr>
          <a:xfrm>
            <a:off x="520722" y="3947667"/>
            <a:ext cx="6955864"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What about Power BI licensing?</a:t>
            </a:r>
          </a:p>
        </p:txBody>
      </p:sp>
    </p:spTree>
    <p:extLst>
      <p:ext uri="{BB962C8B-B14F-4D97-AF65-F5344CB8AC3E}">
        <p14:creationId xmlns:p14="http://schemas.microsoft.com/office/powerpoint/2010/main" val="330507223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2C32D7EB-7590-4206-BD9F-DEEF0F87ED42}"/>
              </a:ext>
            </a:extLst>
          </p:cNvPr>
          <p:cNvSpPr txBox="1"/>
          <p:nvPr/>
        </p:nvSpPr>
        <p:spPr>
          <a:xfrm>
            <a:off x="7027520" y="2449479"/>
            <a:ext cx="4718677" cy="1894841"/>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Contoso assigns Power BI App content to premium capacity</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marL="336145" indent="-336145" defTabSz="914367">
              <a:lnSpc>
                <a:spcPct val="90000"/>
              </a:lnSpc>
              <a:spcAft>
                <a:spcPts val="588"/>
              </a:spcAft>
              <a:buFontTx/>
              <a:buAutoNum type="arabicPeriod"/>
              <a:defRPr/>
            </a:pPr>
            <a:endParaRPr lang="en-US" sz="1568" dirty="0">
              <a:gradFill>
                <a:gsLst>
                  <a:gs pos="2917">
                    <a:srgbClr val="FFFFFF"/>
                  </a:gs>
                  <a:gs pos="30000">
                    <a:srgbClr val="FFFFFF"/>
                  </a:gs>
                </a:gsLst>
                <a:lin ang="5400000" scaled="0"/>
              </a:gradFill>
              <a:latin typeface="Segoe UI"/>
            </a:endParaRPr>
          </a:p>
        </p:txBody>
      </p:sp>
      <p:sp>
        <p:nvSpPr>
          <p:cNvPr id="33" name="Oval 32">
            <a:extLst>
              <a:ext uri="{FF2B5EF4-FFF2-40B4-BE49-F238E27FC236}">
                <a16:creationId xmlns:a16="http://schemas.microsoft.com/office/drawing/2014/main" id="{CC760781-DA23-4B38-AEEA-2E0AEB25078F}"/>
              </a:ext>
            </a:extLst>
          </p:cNvPr>
          <p:cNvSpPr/>
          <p:nvPr/>
        </p:nvSpPr>
        <p:spPr bwMode="auto">
          <a:xfrm>
            <a:off x="6831427" y="2601854"/>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1</a:t>
            </a:r>
            <a:endParaRPr lang="en-US" sz="1176" dirty="0" err="1">
              <a:solidFill>
                <a:srgbClr val="000000"/>
              </a:solidFill>
              <a:latin typeface="Segoe UI"/>
              <a:ea typeface="Segoe UI" pitchFamily="34" charset="0"/>
              <a:cs typeface="Segoe UI" pitchFamily="34" charset="0"/>
            </a:endParaRPr>
          </a:p>
        </p:txBody>
      </p:sp>
      <p:grpSp>
        <p:nvGrpSpPr>
          <p:cNvPr id="54" name="Group 53">
            <a:extLst>
              <a:ext uri="{FF2B5EF4-FFF2-40B4-BE49-F238E27FC236}">
                <a16:creationId xmlns:a16="http://schemas.microsoft.com/office/drawing/2014/main" id="{93388968-99BD-429C-90C0-DDCDB232FC92}"/>
              </a:ext>
            </a:extLst>
          </p:cNvPr>
          <p:cNvGrpSpPr/>
          <p:nvPr/>
        </p:nvGrpSpPr>
        <p:grpSpPr>
          <a:xfrm>
            <a:off x="1607184" y="2153779"/>
            <a:ext cx="4545699" cy="1562069"/>
            <a:chOff x="1857125" y="2784298"/>
            <a:chExt cx="4636850" cy="1593392"/>
          </a:xfrm>
        </p:grpSpPr>
        <p:grpSp>
          <p:nvGrpSpPr>
            <p:cNvPr id="5" name="Group 4">
              <a:extLst>
                <a:ext uri="{FF2B5EF4-FFF2-40B4-BE49-F238E27FC236}">
                  <a16:creationId xmlns:a16="http://schemas.microsoft.com/office/drawing/2014/main" id="{CEEA08B2-A4CE-48F2-8ABF-C8A916425C8D}"/>
                </a:ext>
              </a:extLst>
            </p:cNvPr>
            <p:cNvGrpSpPr/>
            <p:nvPr/>
          </p:nvGrpSpPr>
          <p:grpSpPr>
            <a:xfrm>
              <a:off x="1857125" y="2784298"/>
              <a:ext cx="4636850" cy="1593392"/>
              <a:chOff x="1670581" y="2532838"/>
              <a:chExt cx="4636850" cy="1593392"/>
            </a:xfrm>
          </p:grpSpPr>
          <p:grpSp>
            <p:nvGrpSpPr>
              <p:cNvPr id="6" name="Group 5">
                <a:extLst>
                  <a:ext uri="{FF2B5EF4-FFF2-40B4-BE49-F238E27FC236}">
                    <a16:creationId xmlns:a16="http://schemas.microsoft.com/office/drawing/2014/main" id="{35CB4386-58AC-4E01-9C4B-0165C4124905}"/>
                  </a:ext>
                </a:extLst>
              </p:cNvPr>
              <p:cNvGrpSpPr/>
              <p:nvPr/>
            </p:nvGrpSpPr>
            <p:grpSpPr>
              <a:xfrm>
                <a:off x="1670581" y="2532838"/>
                <a:ext cx="4636850" cy="1593392"/>
                <a:chOff x="1636291" y="2734808"/>
                <a:chExt cx="4636850" cy="1593392"/>
              </a:xfrm>
            </p:grpSpPr>
            <p:grpSp>
              <p:nvGrpSpPr>
                <p:cNvPr id="10" name="Group 9">
                  <a:extLst>
                    <a:ext uri="{FF2B5EF4-FFF2-40B4-BE49-F238E27FC236}">
                      <a16:creationId xmlns:a16="http://schemas.microsoft.com/office/drawing/2014/main" id="{55C6E72A-B155-4456-8C1E-1299DEF0026D}"/>
                    </a:ext>
                  </a:extLst>
                </p:cNvPr>
                <p:cNvGrpSpPr/>
                <p:nvPr/>
              </p:nvGrpSpPr>
              <p:grpSpPr>
                <a:xfrm>
                  <a:off x="1672364" y="2734808"/>
                  <a:ext cx="4600777" cy="1593392"/>
                  <a:chOff x="1672364" y="2740906"/>
                  <a:chExt cx="4600777" cy="1593392"/>
                </a:xfrm>
              </p:grpSpPr>
              <p:sp>
                <p:nvSpPr>
                  <p:cNvPr id="24" name="Rectangle: Rounded Corners 23">
                    <a:extLst>
                      <a:ext uri="{FF2B5EF4-FFF2-40B4-BE49-F238E27FC236}">
                        <a16:creationId xmlns:a16="http://schemas.microsoft.com/office/drawing/2014/main" id="{EC06B359-158A-40F4-A9CD-E24DBE69583A}"/>
                      </a:ext>
                    </a:extLst>
                  </p:cNvPr>
                  <p:cNvSpPr/>
                  <p:nvPr/>
                </p:nvSpPr>
                <p:spPr bwMode="auto">
                  <a:xfrm>
                    <a:off x="4248114" y="2740906"/>
                    <a:ext cx="2025027" cy="1593392"/>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22" name="Rectangle: Rounded Corners 21">
                    <a:extLst>
                      <a:ext uri="{FF2B5EF4-FFF2-40B4-BE49-F238E27FC236}">
                        <a16:creationId xmlns:a16="http://schemas.microsoft.com/office/drawing/2014/main" id="{D263659E-FE11-439F-87D7-B80631877E37}"/>
                      </a:ext>
                    </a:extLst>
                  </p:cNvPr>
                  <p:cNvSpPr/>
                  <p:nvPr/>
                </p:nvSpPr>
                <p:spPr bwMode="auto">
                  <a:xfrm>
                    <a:off x="1672364" y="2740906"/>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p>
                  <a:p>
                    <a:pPr algn="ctr" defTabSz="914102" fontAlgn="base">
                      <a:lnSpc>
                        <a:spcPct val="90000"/>
                      </a:lnSpc>
                      <a:spcBef>
                        <a:spcPct val="0"/>
                      </a:spcBef>
                      <a:spcAft>
                        <a:spcPct val="0"/>
                      </a:spcAft>
                      <a:defRPr/>
                    </a:pPr>
                    <a:br>
                      <a:rPr lang="en-US" sz="1078" dirty="0">
                        <a:solidFill>
                          <a:srgbClr val="FFFFFF"/>
                        </a:solidFill>
                        <a:latin typeface="Segoe UI"/>
                        <a:ea typeface="Segoe UI" pitchFamily="34" charset="0"/>
                        <a:cs typeface="Segoe UI" pitchFamily="34" charset="0"/>
                      </a:rPr>
                    </a:br>
                    <a:endParaRPr lang="en-US" sz="1078"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12" name="Group 11">
                  <a:extLst>
                    <a:ext uri="{FF2B5EF4-FFF2-40B4-BE49-F238E27FC236}">
                      <a16:creationId xmlns:a16="http://schemas.microsoft.com/office/drawing/2014/main" id="{042D54F0-2A9F-43AB-94D0-347F080E03E1}"/>
                    </a:ext>
                  </a:extLst>
                </p:cNvPr>
                <p:cNvGrpSpPr/>
                <p:nvPr/>
              </p:nvGrpSpPr>
              <p:grpSpPr>
                <a:xfrm>
                  <a:off x="1636291" y="2830649"/>
                  <a:ext cx="632224" cy="495626"/>
                  <a:chOff x="3281624" y="838323"/>
                  <a:chExt cx="999110" cy="783243"/>
                </a:xfrm>
              </p:grpSpPr>
              <p:pic>
                <p:nvPicPr>
                  <p:cNvPr id="16" name="Picture 15">
                    <a:extLst>
                      <a:ext uri="{FF2B5EF4-FFF2-40B4-BE49-F238E27FC236}">
                        <a16:creationId xmlns:a16="http://schemas.microsoft.com/office/drawing/2014/main" id="{8E64F046-BD4E-4E3C-9964-B17AD1AD14B6}"/>
                      </a:ext>
                    </a:extLst>
                  </p:cNvPr>
                  <p:cNvPicPr>
                    <a:picLocks noChangeAspect="1"/>
                  </p:cNvPicPr>
                  <p:nvPr/>
                </p:nvPicPr>
                <p:blipFill>
                  <a:blip r:embed="rId2"/>
                  <a:stretch>
                    <a:fillRect/>
                  </a:stretch>
                </p:blipFill>
                <p:spPr>
                  <a:xfrm>
                    <a:off x="3478749" y="838323"/>
                    <a:ext cx="557491" cy="292683"/>
                  </a:xfrm>
                  <a:prstGeom prst="rect">
                    <a:avLst/>
                  </a:prstGeom>
                </p:spPr>
              </p:pic>
              <p:sp>
                <p:nvSpPr>
                  <p:cNvPr id="17" name="TextBox 16">
                    <a:extLst>
                      <a:ext uri="{FF2B5EF4-FFF2-40B4-BE49-F238E27FC236}">
                        <a16:creationId xmlns:a16="http://schemas.microsoft.com/office/drawing/2014/main" id="{C005F7A0-6F15-45CC-A577-AFC219142667}"/>
                      </a:ext>
                    </a:extLst>
                  </p:cNvPr>
                  <p:cNvSpPr txBox="1"/>
                  <p:nvPr/>
                </p:nvSpPr>
                <p:spPr>
                  <a:xfrm>
                    <a:off x="3281624" y="929382"/>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pic>
            <p:nvPicPr>
              <p:cNvPr id="9" name="Picture 8">
                <a:extLst>
                  <a:ext uri="{FF2B5EF4-FFF2-40B4-BE49-F238E27FC236}">
                    <a16:creationId xmlns:a16="http://schemas.microsoft.com/office/drawing/2014/main" id="{81D35141-9222-4855-A7B1-73D2BBB9B318}"/>
                  </a:ext>
                </a:extLst>
              </p:cNvPr>
              <p:cNvPicPr>
                <a:picLocks noChangeAspect="1"/>
              </p:cNvPicPr>
              <p:nvPr/>
            </p:nvPicPr>
            <p:blipFill>
              <a:blip r:embed="rId2"/>
              <a:stretch>
                <a:fillRect/>
              </a:stretch>
            </p:blipFill>
            <p:spPr>
              <a:xfrm>
                <a:off x="4298166" y="2794895"/>
                <a:ext cx="352773" cy="185205"/>
              </a:xfrm>
              <a:prstGeom prst="rect">
                <a:avLst/>
              </a:prstGeom>
            </p:spPr>
          </p:pic>
        </p:grpSp>
        <p:cxnSp>
          <p:nvCxnSpPr>
            <p:cNvPr id="51" name="Straight Arrow Connector 50">
              <a:extLst>
                <a:ext uri="{FF2B5EF4-FFF2-40B4-BE49-F238E27FC236}">
                  <a16:creationId xmlns:a16="http://schemas.microsoft.com/office/drawing/2014/main" id="{68D4D06D-1546-420A-B1BB-DFC8C16DB801}"/>
                </a:ext>
              </a:extLst>
            </p:cNvPr>
            <p:cNvCxnSpPr>
              <a:cxnSpLocks/>
            </p:cNvCxnSpPr>
            <p:nvPr/>
          </p:nvCxnSpPr>
          <p:spPr>
            <a:xfrm flipH="1">
              <a:off x="3458392" y="3516729"/>
              <a:ext cx="1142819" cy="0"/>
            </a:xfrm>
            <a:prstGeom prst="straightConnector1">
              <a:avLst/>
            </a:prstGeom>
            <a:ln w="25400">
              <a:solidFill>
                <a:schemeClr val="bg1">
                  <a:lumMod val="50000"/>
                  <a:lumOff val="50000"/>
                  <a:alpha val="54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pic>
        <p:nvPicPr>
          <p:cNvPr id="3" name="Graphic 2" descr="Man">
            <a:extLst>
              <a:ext uri="{FF2B5EF4-FFF2-40B4-BE49-F238E27FC236}">
                <a16:creationId xmlns:a16="http://schemas.microsoft.com/office/drawing/2014/main" id="{AAEE3451-E190-451D-BF08-1B39CE59ED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41046" y="2754362"/>
            <a:ext cx="277588" cy="277588"/>
          </a:xfrm>
          <a:prstGeom prst="rect">
            <a:avLst/>
          </a:prstGeom>
        </p:spPr>
      </p:pic>
      <p:sp>
        <p:nvSpPr>
          <p:cNvPr id="42" name="Rectangle: Rounded Corners 41">
            <a:extLst>
              <a:ext uri="{FF2B5EF4-FFF2-40B4-BE49-F238E27FC236}">
                <a16:creationId xmlns:a16="http://schemas.microsoft.com/office/drawing/2014/main" id="{85297718-3420-4F95-9642-130F17CE1487}"/>
              </a:ext>
            </a:extLst>
          </p:cNvPr>
          <p:cNvSpPr/>
          <p:nvPr/>
        </p:nvSpPr>
        <p:spPr bwMode="auto">
          <a:xfrm>
            <a:off x="4167665" y="3911517"/>
            <a:ext cx="1985219" cy="1742850"/>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568" dirty="0">
                <a:solidFill>
                  <a:srgbClr val="FFFFFF"/>
                </a:solidFill>
                <a:latin typeface="Segoe UI"/>
                <a:ea typeface="Segoe UI" pitchFamily="34" charset="0"/>
                <a:cs typeface="Segoe UI" pitchFamily="34" charset="0"/>
              </a:rPr>
              <a:t>Contoso Power BI</a:t>
            </a:r>
          </a:p>
        </p:txBody>
      </p:sp>
      <p:sp>
        <p:nvSpPr>
          <p:cNvPr id="43" name="Rectangle: Rounded Corners 42">
            <a:extLst>
              <a:ext uri="{FF2B5EF4-FFF2-40B4-BE49-F238E27FC236}">
                <a16:creationId xmlns:a16="http://schemas.microsoft.com/office/drawing/2014/main" id="{6C241862-5958-4D6E-84B8-AE029D1CFCC2}"/>
              </a:ext>
            </a:extLst>
          </p:cNvPr>
          <p:cNvSpPr/>
          <p:nvPr/>
        </p:nvSpPr>
        <p:spPr bwMode="auto">
          <a:xfrm>
            <a:off x="4491119" y="4595419"/>
            <a:ext cx="1383589" cy="829193"/>
          </a:xfrm>
          <a:prstGeom prst="roundRect">
            <a:avLst/>
          </a:prstGeom>
          <a:noFill/>
          <a:ln w="28575">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gradFill>
                  <a:gsLst>
                    <a:gs pos="0">
                      <a:srgbClr val="FFFFFF"/>
                    </a:gs>
                    <a:gs pos="100000">
                      <a:srgbClr val="FFFFFF"/>
                    </a:gs>
                  </a:gsLst>
                  <a:lin ang="5400000" scaled="0"/>
                </a:gradFill>
                <a:latin typeface="Segoe UI"/>
                <a:ea typeface="Segoe UI" pitchFamily="34" charset="0"/>
                <a:cs typeface="Segoe UI" pitchFamily="34" charset="0"/>
              </a:rPr>
              <a:t>Power BI App</a:t>
            </a:r>
            <a:endParaRPr lang="en-US" sz="1372"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 name="TextBox 20">
            <a:extLst>
              <a:ext uri="{FF2B5EF4-FFF2-40B4-BE49-F238E27FC236}">
                <a16:creationId xmlns:a16="http://schemas.microsoft.com/office/drawing/2014/main" id="{8DDB71A7-958E-438F-A1B9-01B9B8C23FCE}"/>
              </a:ext>
            </a:extLst>
          </p:cNvPr>
          <p:cNvSpPr txBox="1"/>
          <p:nvPr/>
        </p:nvSpPr>
        <p:spPr>
          <a:xfrm>
            <a:off x="431672" y="225426"/>
            <a:ext cx="11505862" cy="1375724"/>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Licensing Option 1: Contoso purchases Power BI Premium</a:t>
            </a:r>
          </a:p>
        </p:txBody>
      </p:sp>
      <p:pic>
        <p:nvPicPr>
          <p:cNvPr id="2" name="Picture 1">
            <a:extLst>
              <a:ext uri="{FF2B5EF4-FFF2-40B4-BE49-F238E27FC236}">
                <a16:creationId xmlns:a16="http://schemas.microsoft.com/office/drawing/2014/main" id="{FF37A351-F43B-403B-ABCB-9D8D51B6F317}"/>
              </a:ext>
            </a:extLst>
          </p:cNvPr>
          <p:cNvPicPr>
            <a:picLocks noChangeAspect="1"/>
          </p:cNvPicPr>
          <p:nvPr/>
        </p:nvPicPr>
        <p:blipFill>
          <a:blip r:embed="rId5"/>
          <a:stretch>
            <a:fillRect/>
          </a:stretch>
        </p:blipFill>
        <p:spPr>
          <a:xfrm>
            <a:off x="4618635" y="4823632"/>
            <a:ext cx="194315" cy="186384"/>
          </a:xfrm>
          <a:prstGeom prst="rect">
            <a:avLst/>
          </a:prstGeom>
        </p:spPr>
      </p:pic>
      <p:sp>
        <p:nvSpPr>
          <p:cNvPr id="4" name="Rectangle: Rounded Corners 3">
            <a:extLst>
              <a:ext uri="{FF2B5EF4-FFF2-40B4-BE49-F238E27FC236}">
                <a16:creationId xmlns:a16="http://schemas.microsoft.com/office/drawing/2014/main" id="{877E900F-6406-44FB-A7E9-2A3AC4A8CF40}"/>
              </a:ext>
            </a:extLst>
          </p:cNvPr>
          <p:cNvSpPr/>
          <p:nvPr/>
        </p:nvSpPr>
        <p:spPr bwMode="auto">
          <a:xfrm>
            <a:off x="3962430" y="1559877"/>
            <a:ext cx="2395686"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29147478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2C32D7EB-7590-4206-BD9F-DEEF0F87ED42}"/>
              </a:ext>
            </a:extLst>
          </p:cNvPr>
          <p:cNvSpPr txBox="1"/>
          <p:nvPr/>
        </p:nvSpPr>
        <p:spPr>
          <a:xfrm>
            <a:off x="7027520" y="2449479"/>
            <a:ext cx="4718677" cy="3641837"/>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Contoso assigns Power BI App content to premium capacity</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Guest users from partner organizations can access Contoso’s app without a Power BI license</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i="1" dirty="0">
                <a:gradFill>
                  <a:gsLst>
                    <a:gs pos="2917">
                      <a:srgbClr val="FFFFFF"/>
                    </a:gs>
                    <a:gs pos="30000">
                      <a:srgbClr val="FFFFFF"/>
                    </a:gs>
                  </a:gsLst>
                  <a:lin ang="5400000" scaled="0"/>
                </a:gradFill>
                <a:latin typeface="Segoe UI"/>
              </a:rPr>
              <a:t>**Contoso can also take advantage of other Power BI Premium capabilities for its app (increased refresh rates, dedicated capacity, large model sizes, paginated reports, etc)</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marL="336145" indent="-336145" defTabSz="914367">
              <a:lnSpc>
                <a:spcPct val="90000"/>
              </a:lnSpc>
              <a:spcAft>
                <a:spcPts val="588"/>
              </a:spcAft>
              <a:buFontTx/>
              <a:buAutoNum type="arabicPeriod"/>
              <a:defRPr/>
            </a:pPr>
            <a:endParaRPr lang="en-US" sz="1568" dirty="0">
              <a:gradFill>
                <a:gsLst>
                  <a:gs pos="2917">
                    <a:srgbClr val="FFFFFF"/>
                  </a:gs>
                  <a:gs pos="30000">
                    <a:srgbClr val="FFFFFF"/>
                  </a:gs>
                </a:gsLst>
                <a:lin ang="5400000" scaled="0"/>
              </a:gradFill>
              <a:latin typeface="Segoe UI"/>
            </a:endParaRPr>
          </a:p>
        </p:txBody>
      </p:sp>
      <p:sp>
        <p:nvSpPr>
          <p:cNvPr id="33" name="Oval 32">
            <a:extLst>
              <a:ext uri="{FF2B5EF4-FFF2-40B4-BE49-F238E27FC236}">
                <a16:creationId xmlns:a16="http://schemas.microsoft.com/office/drawing/2014/main" id="{CC760781-DA23-4B38-AEEA-2E0AEB25078F}"/>
              </a:ext>
            </a:extLst>
          </p:cNvPr>
          <p:cNvSpPr/>
          <p:nvPr/>
        </p:nvSpPr>
        <p:spPr bwMode="auto">
          <a:xfrm>
            <a:off x="6831427" y="2601854"/>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1</a:t>
            </a:r>
            <a:endParaRPr lang="en-US" sz="1176" dirty="0" err="1">
              <a:solidFill>
                <a:srgbClr val="000000"/>
              </a:solidFill>
              <a:latin typeface="Segoe UI"/>
              <a:ea typeface="Segoe UI" pitchFamily="34" charset="0"/>
              <a:cs typeface="Segoe UI" pitchFamily="34" charset="0"/>
            </a:endParaRPr>
          </a:p>
        </p:txBody>
      </p:sp>
      <p:grpSp>
        <p:nvGrpSpPr>
          <p:cNvPr id="54" name="Group 53">
            <a:extLst>
              <a:ext uri="{FF2B5EF4-FFF2-40B4-BE49-F238E27FC236}">
                <a16:creationId xmlns:a16="http://schemas.microsoft.com/office/drawing/2014/main" id="{93388968-99BD-429C-90C0-DDCDB232FC92}"/>
              </a:ext>
            </a:extLst>
          </p:cNvPr>
          <p:cNvGrpSpPr/>
          <p:nvPr/>
        </p:nvGrpSpPr>
        <p:grpSpPr>
          <a:xfrm>
            <a:off x="1607184" y="2153779"/>
            <a:ext cx="4545699" cy="1562069"/>
            <a:chOff x="1857125" y="2784298"/>
            <a:chExt cx="4636850" cy="1593392"/>
          </a:xfrm>
        </p:grpSpPr>
        <p:grpSp>
          <p:nvGrpSpPr>
            <p:cNvPr id="5" name="Group 4">
              <a:extLst>
                <a:ext uri="{FF2B5EF4-FFF2-40B4-BE49-F238E27FC236}">
                  <a16:creationId xmlns:a16="http://schemas.microsoft.com/office/drawing/2014/main" id="{CEEA08B2-A4CE-48F2-8ABF-C8A916425C8D}"/>
                </a:ext>
              </a:extLst>
            </p:cNvPr>
            <p:cNvGrpSpPr/>
            <p:nvPr/>
          </p:nvGrpSpPr>
          <p:grpSpPr>
            <a:xfrm>
              <a:off x="1857125" y="2784298"/>
              <a:ext cx="4636850" cy="1593392"/>
              <a:chOff x="1670581" y="2532838"/>
              <a:chExt cx="4636850" cy="1593392"/>
            </a:xfrm>
          </p:grpSpPr>
          <p:grpSp>
            <p:nvGrpSpPr>
              <p:cNvPr id="6" name="Group 5">
                <a:extLst>
                  <a:ext uri="{FF2B5EF4-FFF2-40B4-BE49-F238E27FC236}">
                    <a16:creationId xmlns:a16="http://schemas.microsoft.com/office/drawing/2014/main" id="{35CB4386-58AC-4E01-9C4B-0165C4124905}"/>
                  </a:ext>
                </a:extLst>
              </p:cNvPr>
              <p:cNvGrpSpPr/>
              <p:nvPr/>
            </p:nvGrpSpPr>
            <p:grpSpPr>
              <a:xfrm>
                <a:off x="1670581" y="2532838"/>
                <a:ext cx="4636850" cy="1593392"/>
                <a:chOff x="1636291" y="2734808"/>
                <a:chExt cx="4636850" cy="1593392"/>
              </a:xfrm>
            </p:grpSpPr>
            <p:grpSp>
              <p:nvGrpSpPr>
                <p:cNvPr id="10" name="Group 9">
                  <a:extLst>
                    <a:ext uri="{FF2B5EF4-FFF2-40B4-BE49-F238E27FC236}">
                      <a16:creationId xmlns:a16="http://schemas.microsoft.com/office/drawing/2014/main" id="{55C6E72A-B155-4456-8C1E-1299DEF0026D}"/>
                    </a:ext>
                  </a:extLst>
                </p:cNvPr>
                <p:cNvGrpSpPr/>
                <p:nvPr/>
              </p:nvGrpSpPr>
              <p:grpSpPr>
                <a:xfrm>
                  <a:off x="1672364" y="2734808"/>
                  <a:ext cx="4600777" cy="1593392"/>
                  <a:chOff x="1672364" y="2740906"/>
                  <a:chExt cx="4600777" cy="1593392"/>
                </a:xfrm>
              </p:grpSpPr>
              <p:sp>
                <p:nvSpPr>
                  <p:cNvPr id="24" name="Rectangle: Rounded Corners 23">
                    <a:extLst>
                      <a:ext uri="{FF2B5EF4-FFF2-40B4-BE49-F238E27FC236}">
                        <a16:creationId xmlns:a16="http://schemas.microsoft.com/office/drawing/2014/main" id="{EC06B359-158A-40F4-A9CD-E24DBE69583A}"/>
                      </a:ext>
                    </a:extLst>
                  </p:cNvPr>
                  <p:cNvSpPr/>
                  <p:nvPr/>
                </p:nvSpPr>
                <p:spPr bwMode="auto">
                  <a:xfrm>
                    <a:off x="4248114" y="2740906"/>
                    <a:ext cx="2025027" cy="1593392"/>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22" name="Rectangle: Rounded Corners 21">
                    <a:extLst>
                      <a:ext uri="{FF2B5EF4-FFF2-40B4-BE49-F238E27FC236}">
                        <a16:creationId xmlns:a16="http://schemas.microsoft.com/office/drawing/2014/main" id="{D263659E-FE11-439F-87D7-B80631877E37}"/>
                      </a:ext>
                    </a:extLst>
                  </p:cNvPr>
                  <p:cNvSpPr/>
                  <p:nvPr/>
                </p:nvSpPr>
                <p:spPr bwMode="auto">
                  <a:xfrm>
                    <a:off x="1672364" y="2740906"/>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p>
                  <a:p>
                    <a:pPr algn="ctr" defTabSz="914102" fontAlgn="base">
                      <a:lnSpc>
                        <a:spcPct val="90000"/>
                      </a:lnSpc>
                      <a:spcBef>
                        <a:spcPct val="0"/>
                      </a:spcBef>
                      <a:spcAft>
                        <a:spcPct val="0"/>
                      </a:spcAft>
                      <a:defRPr/>
                    </a:pPr>
                    <a:br>
                      <a:rPr lang="en-US" sz="1078" dirty="0">
                        <a:solidFill>
                          <a:srgbClr val="FFFFFF"/>
                        </a:solidFill>
                        <a:latin typeface="Segoe UI"/>
                        <a:ea typeface="Segoe UI" pitchFamily="34" charset="0"/>
                        <a:cs typeface="Segoe UI" pitchFamily="34" charset="0"/>
                      </a:rPr>
                    </a:br>
                    <a:endParaRPr lang="en-US" sz="1078"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12" name="Group 11">
                  <a:extLst>
                    <a:ext uri="{FF2B5EF4-FFF2-40B4-BE49-F238E27FC236}">
                      <a16:creationId xmlns:a16="http://schemas.microsoft.com/office/drawing/2014/main" id="{042D54F0-2A9F-43AB-94D0-347F080E03E1}"/>
                    </a:ext>
                  </a:extLst>
                </p:cNvPr>
                <p:cNvGrpSpPr/>
                <p:nvPr/>
              </p:nvGrpSpPr>
              <p:grpSpPr>
                <a:xfrm>
                  <a:off x="1636291" y="2830649"/>
                  <a:ext cx="632224" cy="495626"/>
                  <a:chOff x="3281624" y="838323"/>
                  <a:chExt cx="999110" cy="783243"/>
                </a:xfrm>
              </p:grpSpPr>
              <p:pic>
                <p:nvPicPr>
                  <p:cNvPr id="16" name="Picture 15">
                    <a:extLst>
                      <a:ext uri="{FF2B5EF4-FFF2-40B4-BE49-F238E27FC236}">
                        <a16:creationId xmlns:a16="http://schemas.microsoft.com/office/drawing/2014/main" id="{8E64F046-BD4E-4E3C-9964-B17AD1AD14B6}"/>
                      </a:ext>
                    </a:extLst>
                  </p:cNvPr>
                  <p:cNvPicPr>
                    <a:picLocks noChangeAspect="1"/>
                  </p:cNvPicPr>
                  <p:nvPr/>
                </p:nvPicPr>
                <p:blipFill>
                  <a:blip r:embed="rId2"/>
                  <a:stretch>
                    <a:fillRect/>
                  </a:stretch>
                </p:blipFill>
                <p:spPr>
                  <a:xfrm>
                    <a:off x="3478749" y="838323"/>
                    <a:ext cx="557491" cy="292683"/>
                  </a:xfrm>
                  <a:prstGeom prst="rect">
                    <a:avLst/>
                  </a:prstGeom>
                </p:spPr>
              </p:pic>
              <p:sp>
                <p:nvSpPr>
                  <p:cNvPr id="17" name="TextBox 16">
                    <a:extLst>
                      <a:ext uri="{FF2B5EF4-FFF2-40B4-BE49-F238E27FC236}">
                        <a16:creationId xmlns:a16="http://schemas.microsoft.com/office/drawing/2014/main" id="{C005F7A0-6F15-45CC-A577-AFC219142667}"/>
                      </a:ext>
                    </a:extLst>
                  </p:cNvPr>
                  <p:cNvSpPr txBox="1"/>
                  <p:nvPr/>
                </p:nvSpPr>
                <p:spPr>
                  <a:xfrm>
                    <a:off x="3281624" y="929382"/>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pic>
            <p:nvPicPr>
              <p:cNvPr id="9" name="Picture 8">
                <a:extLst>
                  <a:ext uri="{FF2B5EF4-FFF2-40B4-BE49-F238E27FC236}">
                    <a16:creationId xmlns:a16="http://schemas.microsoft.com/office/drawing/2014/main" id="{81D35141-9222-4855-A7B1-73D2BBB9B318}"/>
                  </a:ext>
                </a:extLst>
              </p:cNvPr>
              <p:cNvPicPr>
                <a:picLocks noChangeAspect="1"/>
              </p:cNvPicPr>
              <p:nvPr/>
            </p:nvPicPr>
            <p:blipFill>
              <a:blip r:embed="rId2"/>
              <a:stretch>
                <a:fillRect/>
              </a:stretch>
            </p:blipFill>
            <p:spPr>
              <a:xfrm>
                <a:off x="4298166" y="2794895"/>
                <a:ext cx="352773" cy="185205"/>
              </a:xfrm>
              <a:prstGeom prst="rect">
                <a:avLst/>
              </a:prstGeom>
            </p:spPr>
          </p:pic>
        </p:grpSp>
        <p:cxnSp>
          <p:nvCxnSpPr>
            <p:cNvPr id="51" name="Straight Arrow Connector 50">
              <a:extLst>
                <a:ext uri="{FF2B5EF4-FFF2-40B4-BE49-F238E27FC236}">
                  <a16:creationId xmlns:a16="http://schemas.microsoft.com/office/drawing/2014/main" id="{68D4D06D-1546-420A-B1BB-DFC8C16DB801}"/>
                </a:ext>
              </a:extLst>
            </p:cNvPr>
            <p:cNvCxnSpPr>
              <a:cxnSpLocks/>
            </p:cNvCxnSpPr>
            <p:nvPr/>
          </p:nvCxnSpPr>
          <p:spPr>
            <a:xfrm flipH="1">
              <a:off x="3458392" y="3516729"/>
              <a:ext cx="1142819" cy="0"/>
            </a:xfrm>
            <a:prstGeom prst="straightConnector1">
              <a:avLst/>
            </a:prstGeom>
            <a:ln w="25400">
              <a:solidFill>
                <a:schemeClr val="bg1">
                  <a:lumMod val="50000"/>
                  <a:lumOff val="50000"/>
                  <a:alpha val="54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57" name="Oval 56">
            <a:extLst>
              <a:ext uri="{FF2B5EF4-FFF2-40B4-BE49-F238E27FC236}">
                <a16:creationId xmlns:a16="http://schemas.microsoft.com/office/drawing/2014/main" id="{B82D431E-3114-4C10-A3B4-74C87D406293}"/>
              </a:ext>
            </a:extLst>
          </p:cNvPr>
          <p:cNvSpPr/>
          <p:nvPr/>
        </p:nvSpPr>
        <p:spPr bwMode="auto">
          <a:xfrm>
            <a:off x="6842860" y="3313450"/>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2</a:t>
            </a:r>
            <a:endParaRPr lang="en-US" sz="1176" dirty="0" err="1">
              <a:solidFill>
                <a:srgbClr val="000000"/>
              </a:solidFill>
              <a:latin typeface="Segoe UI"/>
              <a:ea typeface="Segoe UI" pitchFamily="34" charset="0"/>
              <a:cs typeface="Segoe UI" pitchFamily="34" charset="0"/>
            </a:endParaRPr>
          </a:p>
        </p:txBody>
      </p:sp>
      <p:pic>
        <p:nvPicPr>
          <p:cNvPr id="3" name="Graphic 2" descr="Man">
            <a:extLst>
              <a:ext uri="{FF2B5EF4-FFF2-40B4-BE49-F238E27FC236}">
                <a16:creationId xmlns:a16="http://schemas.microsoft.com/office/drawing/2014/main" id="{AAEE3451-E190-451D-BF08-1B39CE59ED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41046" y="2754362"/>
            <a:ext cx="277588" cy="277588"/>
          </a:xfrm>
          <a:prstGeom prst="rect">
            <a:avLst/>
          </a:prstGeom>
        </p:spPr>
      </p:pic>
      <p:sp>
        <p:nvSpPr>
          <p:cNvPr id="42" name="Rectangle: Rounded Corners 41">
            <a:extLst>
              <a:ext uri="{FF2B5EF4-FFF2-40B4-BE49-F238E27FC236}">
                <a16:creationId xmlns:a16="http://schemas.microsoft.com/office/drawing/2014/main" id="{85297718-3420-4F95-9642-130F17CE1487}"/>
              </a:ext>
            </a:extLst>
          </p:cNvPr>
          <p:cNvSpPr/>
          <p:nvPr/>
        </p:nvSpPr>
        <p:spPr bwMode="auto">
          <a:xfrm>
            <a:off x="4167665" y="3911517"/>
            <a:ext cx="1985219" cy="1742850"/>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568" dirty="0">
                <a:solidFill>
                  <a:srgbClr val="FFFFFF"/>
                </a:solidFill>
                <a:latin typeface="Segoe UI"/>
                <a:ea typeface="Segoe UI" pitchFamily="34" charset="0"/>
                <a:cs typeface="Segoe UI" pitchFamily="34" charset="0"/>
              </a:rPr>
              <a:t>Contoso Power BI</a:t>
            </a:r>
          </a:p>
        </p:txBody>
      </p:sp>
      <p:sp>
        <p:nvSpPr>
          <p:cNvPr id="43" name="Rectangle: Rounded Corners 42">
            <a:extLst>
              <a:ext uri="{FF2B5EF4-FFF2-40B4-BE49-F238E27FC236}">
                <a16:creationId xmlns:a16="http://schemas.microsoft.com/office/drawing/2014/main" id="{6C241862-5958-4D6E-84B8-AE029D1CFCC2}"/>
              </a:ext>
            </a:extLst>
          </p:cNvPr>
          <p:cNvSpPr/>
          <p:nvPr/>
        </p:nvSpPr>
        <p:spPr bwMode="auto">
          <a:xfrm>
            <a:off x="4491119" y="4595419"/>
            <a:ext cx="1383589" cy="829193"/>
          </a:xfrm>
          <a:prstGeom prst="roundRect">
            <a:avLst/>
          </a:prstGeom>
          <a:noFill/>
          <a:ln w="28575">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gradFill>
                  <a:gsLst>
                    <a:gs pos="0">
                      <a:srgbClr val="FFFFFF"/>
                    </a:gs>
                    <a:gs pos="100000">
                      <a:srgbClr val="FFFFFF"/>
                    </a:gs>
                  </a:gsLst>
                  <a:lin ang="5400000" scaled="0"/>
                </a:gradFill>
                <a:latin typeface="Segoe UI"/>
                <a:ea typeface="Segoe UI" pitchFamily="34" charset="0"/>
                <a:cs typeface="Segoe UI" pitchFamily="34" charset="0"/>
              </a:rPr>
              <a:t>Power BI App</a:t>
            </a:r>
            <a:endParaRPr lang="en-US" sz="1372"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 name="TextBox 20">
            <a:extLst>
              <a:ext uri="{FF2B5EF4-FFF2-40B4-BE49-F238E27FC236}">
                <a16:creationId xmlns:a16="http://schemas.microsoft.com/office/drawing/2014/main" id="{8DDB71A7-958E-438F-A1B9-01B9B8C23FCE}"/>
              </a:ext>
            </a:extLst>
          </p:cNvPr>
          <p:cNvSpPr txBox="1"/>
          <p:nvPr/>
        </p:nvSpPr>
        <p:spPr>
          <a:xfrm>
            <a:off x="260925" y="218424"/>
            <a:ext cx="11931076" cy="1375872"/>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Licensing Option 1: Contoso purchases Power BI Premium</a:t>
            </a:r>
          </a:p>
        </p:txBody>
      </p:sp>
      <p:pic>
        <p:nvPicPr>
          <p:cNvPr id="2" name="Picture 1">
            <a:extLst>
              <a:ext uri="{FF2B5EF4-FFF2-40B4-BE49-F238E27FC236}">
                <a16:creationId xmlns:a16="http://schemas.microsoft.com/office/drawing/2014/main" id="{FF37A351-F43B-403B-ABCB-9D8D51B6F317}"/>
              </a:ext>
            </a:extLst>
          </p:cNvPr>
          <p:cNvPicPr>
            <a:picLocks noChangeAspect="1"/>
          </p:cNvPicPr>
          <p:nvPr/>
        </p:nvPicPr>
        <p:blipFill>
          <a:blip r:embed="rId5"/>
          <a:stretch>
            <a:fillRect/>
          </a:stretch>
        </p:blipFill>
        <p:spPr>
          <a:xfrm>
            <a:off x="4618635" y="4823632"/>
            <a:ext cx="194315" cy="186384"/>
          </a:xfrm>
          <a:prstGeom prst="rect">
            <a:avLst/>
          </a:prstGeom>
        </p:spPr>
      </p:pic>
      <p:sp>
        <p:nvSpPr>
          <p:cNvPr id="7" name="Speech Bubble: Rectangle 6">
            <a:extLst>
              <a:ext uri="{FF2B5EF4-FFF2-40B4-BE49-F238E27FC236}">
                <a16:creationId xmlns:a16="http://schemas.microsoft.com/office/drawing/2014/main" id="{C8656164-211F-4703-8A03-C3A419213217}"/>
              </a:ext>
            </a:extLst>
          </p:cNvPr>
          <p:cNvSpPr/>
          <p:nvPr/>
        </p:nvSpPr>
        <p:spPr bwMode="auto">
          <a:xfrm>
            <a:off x="1796752" y="3773935"/>
            <a:ext cx="1496276" cy="821484"/>
          </a:xfrm>
          <a:prstGeom prst="wedgeRectCallout">
            <a:avLst>
              <a:gd name="adj1" fmla="val -21662"/>
              <a:gd name="adj2" fmla="val -70709"/>
            </a:avLst>
          </a:prstGeom>
          <a:noFill/>
          <a:ln>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882" dirty="0">
                <a:solidFill>
                  <a:srgbClr val="FFFFFF"/>
                </a:solidFill>
                <a:latin typeface="Segoe UI"/>
                <a:ea typeface="Segoe UI" pitchFamily="34" charset="0"/>
                <a:cs typeface="Segoe UI" pitchFamily="34" charset="0"/>
              </a:rPr>
              <a:t>Lucy has no Power BI license, but can still access Contoso’s app, since it is in premium capacity</a:t>
            </a:r>
          </a:p>
        </p:txBody>
      </p:sp>
      <p:sp>
        <p:nvSpPr>
          <p:cNvPr id="4" name="Rectangle: Rounded Corners 3">
            <a:extLst>
              <a:ext uri="{FF2B5EF4-FFF2-40B4-BE49-F238E27FC236}">
                <a16:creationId xmlns:a16="http://schemas.microsoft.com/office/drawing/2014/main" id="{0D387477-A174-429C-94A0-72EA29CF5BA2}"/>
              </a:ext>
            </a:extLst>
          </p:cNvPr>
          <p:cNvSpPr/>
          <p:nvPr/>
        </p:nvSpPr>
        <p:spPr bwMode="auto">
          <a:xfrm>
            <a:off x="4009856" y="1594296"/>
            <a:ext cx="2395686"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370248343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2C32D7EB-7590-4206-BD9F-DEEF0F87ED42}"/>
              </a:ext>
            </a:extLst>
          </p:cNvPr>
          <p:cNvSpPr txBox="1"/>
          <p:nvPr/>
        </p:nvSpPr>
        <p:spPr>
          <a:xfrm>
            <a:off x="7027520" y="2449478"/>
            <a:ext cx="4718677" cy="3424594"/>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Contoso assigns pro-licenses to guest users from partner organizations</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Guest users from partner organizations can access Contoso’s app without purchasing a license themselves</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i="1" dirty="0">
                <a:gradFill>
                  <a:gsLst>
                    <a:gs pos="2917">
                      <a:srgbClr val="FFFFFF"/>
                    </a:gs>
                    <a:gs pos="30000">
                      <a:srgbClr val="FFFFFF"/>
                    </a:gs>
                  </a:gsLst>
                  <a:lin ang="5400000" scaled="0"/>
                </a:gradFill>
                <a:latin typeface="Segoe UI"/>
              </a:rPr>
              <a:t>**Contoso’s pro license applies to guest users only when they access Contoso’s content. </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marL="336145" indent="-336145" defTabSz="914367">
              <a:lnSpc>
                <a:spcPct val="90000"/>
              </a:lnSpc>
              <a:spcAft>
                <a:spcPts val="588"/>
              </a:spcAft>
              <a:buFontTx/>
              <a:buAutoNum type="arabicPeriod"/>
              <a:defRPr/>
            </a:pPr>
            <a:endParaRPr lang="en-US" sz="1568" dirty="0">
              <a:gradFill>
                <a:gsLst>
                  <a:gs pos="2917">
                    <a:srgbClr val="FFFFFF"/>
                  </a:gs>
                  <a:gs pos="30000">
                    <a:srgbClr val="FFFFFF"/>
                  </a:gs>
                </a:gsLst>
                <a:lin ang="5400000" scaled="0"/>
              </a:gradFill>
              <a:latin typeface="Segoe UI"/>
            </a:endParaRPr>
          </a:p>
        </p:txBody>
      </p:sp>
      <p:sp>
        <p:nvSpPr>
          <p:cNvPr id="33" name="Oval 32">
            <a:extLst>
              <a:ext uri="{FF2B5EF4-FFF2-40B4-BE49-F238E27FC236}">
                <a16:creationId xmlns:a16="http://schemas.microsoft.com/office/drawing/2014/main" id="{CC760781-DA23-4B38-AEEA-2E0AEB25078F}"/>
              </a:ext>
            </a:extLst>
          </p:cNvPr>
          <p:cNvSpPr/>
          <p:nvPr/>
        </p:nvSpPr>
        <p:spPr bwMode="auto">
          <a:xfrm>
            <a:off x="6831427" y="2601854"/>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1</a:t>
            </a:r>
            <a:endParaRPr lang="en-US" sz="1176" dirty="0" err="1">
              <a:solidFill>
                <a:srgbClr val="000000"/>
              </a:solidFill>
              <a:latin typeface="Segoe UI"/>
              <a:ea typeface="Segoe UI" pitchFamily="34" charset="0"/>
              <a:cs typeface="Segoe UI" pitchFamily="34" charset="0"/>
            </a:endParaRPr>
          </a:p>
        </p:txBody>
      </p:sp>
      <p:grpSp>
        <p:nvGrpSpPr>
          <p:cNvPr id="54" name="Group 53">
            <a:extLst>
              <a:ext uri="{FF2B5EF4-FFF2-40B4-BE49-F238E27FC236}">
                <a16:creationId xmlns:a16="http://schemas.microsoft.com/office/drawing/2014/main" id="{93388968-99BD-429C-90C0-DDCDB232FC92}"/>
              </a:ext>
            </a:extLst>
          </p:cNvPr>
          <p:cNvGrpSpPr/>
          <p:nvPr/>
        </p:nvGrpSpPr>
        <p:grpSpPr>
          <a:xfrm>
            <a:off x="1607184" y="2153779"/>
            <a:ext cx="4545699" cy="1562069"/>
            <a:chOff x="1857125" y="2784298"/>
            <a:chExt cx="4636850" cy="1593392"/>
          </a:xfrm>
        </p:grpSpPr>
        <p:grpSp>
          <p:nvGrpSpPr>
            <p:cNvPr id="5" name="Group 4">
              <a:extLst>
                <a:ext uri="{FF2B5EF4-FFF2-40B4-BE49-F238E27FC236}">
                  <a16:creationId xmlns:a16="http://schemas.microsoft.com/office/drawing/2014/main" id="{CEEA08B2-A4CE-48F2-8ABF-C8A916425C8D}"/>
                </a:ext>
              </a:extLst>
            </p:cNvPr>
            <p:cNvGrpSpPr/>
            <p:nvPr/>
          </p:nvGrpSpPr>
          <p:grpSpPr>
            <a:xfrm>
              <a:off x="1857125" y="2784298"/>
              <a:ext cx="4636850" cy="1593392"/>
              <a:chOff x="1670581" y="2532838"/>
              <a:chExt cx="4636850" cy="1593392"/>
            </a:xfrm>
          </p:grpSpPr>
          <p:grpSp>
            <p:nvGrpSpPr>
              <p:cNvPr id="6" name="Group 5">
                <a:extLst>
                  <a:ext uri="{FF2B5EF4-FFF2-40B4-BE49-F238E27FC236}">
                    <a16:creationId xmlns:a16="http://schemas.microsoft.com/office/drawing/2014/main" id="{35CB4386-58AC-4E01-9C4B-0165C4124905}"/>
                  </a:ext>
                </a:extLst>
              </p:cNvPr>
              <p:cNvGrpSpPr/>
              <p:nvPr/>
            </p:nvGrpSpPr>
            <p:grpSpPr>
              <a:xfrm>
                <a:off x="1670581" y="2532838"/>
                <a:ext cx="4636850" cy="1593392"/>
                <a:chOff x="1636291" y="2734808"/>
                <a:chExt cx="4636850" cy="1593392"/>
              </a:xfrm>
            </p:grpSpPr>
            <p:grpSp>
              <p:nvGrpSpPr>
                <p:cNvPr id="10" name="Group 9">
                  <a:extLst>
                    <a:ext uri="{FF2B5EF4-FFF2-40B4-BE49-F238E27FC236}">
                      <a16:creationId xmlns:a16="http://schemas.microsoft.com/office/drawing/2014/main" id="{55C6E72A-B155-4456-8C1E-1299DEF0026D}"/>
                    </a:ext>
                  </a:extLst>
                </p:cNvPr>
                <p:cNvGrpSpPr/>
                <p:nvPr/>
              </p:nvGrpSpPr>
              <p:grpSpPr>
                <a:xfrm>
                  <a:off x="1672364" y="2734808"/>
                  <a:ext cx="4600777" cy="1593392"/>
                  <a:chOff x="1672364" y="2740906"/>
                  <a:chExt cx="4600777" cy="1593392"/>
                </a:xfrm>
              </p:grpSpPr>
              <p:sp>
                <p:nvSpPr>
                  <p:cNvPr id="24" name="Rectangle: Rounded Corners 23">
                    <a:extLst>
                      <a:ext uri="{FF2B5EF4-FFF2-40B4-BE49-F238E27FC236}">
                        <a16:creationId xmlns:a16="http://schemas.microsoft.com/office/drawing/2014/main" id="{EC06B359-158A-40F4-A9CD-E24DBE69583A}"/>
                      </a:ext>
                    </a:extLst>
                  </p:cNvPr>
                  <p:cNvSpPr/>
                  <p:nvPr/>
                </p:nvSpPr>
                <p:spPr bwMode="auto">
                  <a:xfrm>
                    <a:off x="4248114" y="2740906"/>
                    <a:ext cx="2025027" cy="1593392"/>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22" name="Rectangle: Rounded Corners 21">
                    <a:extLst>
                      <a:ext uri="{FF2B5EF4-FFF2-40B4-BE49-F238E27FC236}">
                        <a16:creationId xmlns:a16="http://schemas.microsoft.com/office/drawing/2014/main" id="{D263659E-FE11-439F-87D7-B80631877E37}"/>
                      </a:ext>
                    </a:extLst>
                  </p:cNvPr>
                  <p:cNvSpPr/>
                  <p:nvPr/>
                </p:nvSpPr>
                <p:spPr bwMode="auto">
                  <a:xfrm>
                    <a:off x="1672364" y="2740906"/>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p>
                  <a:p>
                    <a:pPr algn="ctr" defTabSz="914102" fontAlgn="base">
                      <a:lnSpc>
                        <a:spcPct val="90000"/>
                      </a:lnSpc>
                      <a:spcBef>
                        <a:spcPct val="0"/>
                      </a:spcBef>
                      <a:spcAft>
                        <a:spcPct val="0"/>
                      </a:spcAft>
                      <a:defRPr/>
                    </a:pPr>
                    <a:br>
                      <a:rPr lang="en-US" sz="1078" dirty="0">
                        <a:solidFill>
                          <a:srgbClr val="FFFFFF"/>
                        </a:solidFill>
                        <a:latin typeface="Segoe UI"/>
                        <a:ea typeface="Segoe UI" pitchFamily="34" charset="0"/>
                        <a:cs typeface="Segoe UI" pitchFamily="34" charset="0"/>
                      </a:rPr>
                    </a:br>
                    <a:endParaRPr lang="en-US" sz="1078"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12" name="Group 11">
                  <a:extLst>
                    <a:ext uri="{FF2B5EF4-FFF2-40B4-BE49-F238E27FC236}">
                      <a16:creationId xmlns:a16="http://schemas.microsoft.com/office/drawing/2014/main" id="{042D54F0-2A9F-43AB-94D0-347F080E03E1}"/>
                    </a:ext>
                  </a:extLst>
                </p:cNvPr>
                <p:cNvGrpSpPr/>
                <p:nvPr/>
              </p:nvGrpSpPr>
              <p:grpSpPr>
                <a:xfrm>
                  <a:off x="1636291" y="2830649"/>
                  <a:ext cx="632224" cy="495626"/>
                  <a:chOff x="3281624" y="838323"/>
                  <a:chExt cx="999110" cy="783243"/>
                </a:xfrm>
              </p:grpSpPr>
              <p:pic>
                <p:nvPicPr>
                  <p:cNvPr id="16" name="Picture 15">
                    <a:extLst>
                      <a:ext uri="{FF2B5EF4-FFF2-40B4-BE49-F238E27FC236}">
                        <a16:creationId xmlns:a16="http://schemas.microsoft.com/office/drawing/2014/main" id="{8E64F046-BD4E-4E3C-9964-B17AD1AD14B6}"/>
                      </a:ext>
                    </a:extLst>
                  </p:cNvPr>
                  <p:cNvPicPr>
                    <a:picLocks noChangeAspect="1"/>
                  </p:cNvPicPr>
                  <p:nvPr/>
                </p:nvPicPr>
                <p:blipFill>
                  <a:blip r:embed="rId2"/>
                  <a:stretch>
                    <a:fillRect/>
                  </a:stretch>
                </p:blipFill>
                <p:spPr>
                  <a:xfrm>
                    <a:off x="3478749" y="838323"/>
                    <a:ext cx="557491" cy="292683"/>
                  </a:xfrm>
                  <a:prstGeom prst="rect">
                    <a:avLst/>
                  </a:prstGeom>
                </p:spPr>
              </p:pic>
              <p:sp>
                <p:nvSpPr>
                  <p:cNvPr id="17" name="TextBox 16">
                    <a:extLst>
                      <a:ext uri="{FF2B5EF4-FFF2-40B4-BE49-F238E27FC236}">
                        <a16:creationId xmlns:a16="http://schemas.microsoft.com/office/drawing/2014/main" id="{C005F7A0-6F15-45CC-A577-AFC219142667}"/>
                      </a:ext>
                    </a:extLst>
                  </p:cNvPr>
                  <p:cNvSpPr txBox="1"/>
                  <p:nvPr/>
                </p:nvSpPr>
                <p:spPr>
                  <a:xfrm>
                    <a:off x="3281624" y="929382"/>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pic>
            <p:nvPicPr>
              <p:cNvPr id="9" name="Picture 8">
                <a:extLst>
                  <a:ext uri="{FF2B5EF4-FFF2-40B4-BE49-F238E27FC236}">
                    <a16:creationId xmlns:a16="http://schemas.microsoft.com/office/drawing/2014/main" id="{81D35141-9222-4855-A7B1-73D2BBB9B318}"/>
                  </a:ext>
                </a:extLst>
              </p:cNvPr>
              <p:cNvPicPr>
                <a:picLocks noChangeAspect="1"/>
              </p:cNvPicPr>
              <p:nvPr/>
            </p:nvPicPr>
            <p:blipFill>
              <a:blip r:embed="rId2"/>
              <a:stretch>
                <a:fillRect/>
              </a:stretch>
            </p:blipFill>
            <p:spPr>
              <a:xfrm>
                <a:off x="4298166" y="2794895"/>
                <a:ext cx="352773" cy="185205"/>
              </a:xfrm>
              <a:prstGeom prst="rect">
                <a:avLst/>
              </a:prstGeom>
            </p:spPr>
          </p:pic>
        </p:grpSp>
        <p:cxnSp>
          <p:nvCxnSpPr>
            <p:cNvPr id="51" name="Straight Arrow Connector 50">
              <a:extLst>
                <a:ext uri="{FF2B5EF4-FFF2-40B4-BE49-F238E27FC236}">
                  <a16:creationId xmlns:a16="http://schemas.microsoft.com/office/drawing/2014/main" id="{68D4D06D-1546-420A-B1BB-DFC8C16DB801}"/>
                </a:ext>
              </a:extLst>
            </p:cNvPr>
            <p:cNvCxnSpPr>
              <a:cxnSpLocks/>
              <a:stCxn id="3" idx="1"/>
            </p:cNvCxnSpPr>
            <p:nvPr/>
          </p:nvCxnSpPr>
          <p:spPr>
            <a:xfrm flipH="1" flipV="1">
              <a:off x="3458393" y="3516729"/>
              <a:ext cx="1198918" cy="287896"/>
            </a:xfrm>
            <a:prstGeom prst="straightConnector1">
              <a:avLst/>
            </a:prstGeom>
            <a:ln w="25400">
              <a:solidFill>
                <a:schemeClr val="bg1">
                  <a:lumMod val="50000"/>
                  <a:lumOff val="50000"/>
                  <a:alpha val="54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57" name="Oval 56">
            <a:extLst>
              <a:ext uri="{FF2B5EF4-FFF2-40B4-BE49-F238E27FC236}">
                <a16:creationId xmlns:a16="http://schemas.microsoft.com/office/drawing/2014/main" id="{B82D431E-3114-4C10-A3B4-74C87D406293}"/>
              </a:ext>
            </a:extLst>
          </p:cNvPr>
          <p:cNvSpPr/>
          <p:nvPr/>
        </p:nvSpPr>
        <p:spPr bwMode="auto">
          <a:xfrm>
            <a:off x="6844423" y="3366748"/>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2</a:t>
            </a:r>
            <a:endParaRPr lang="en-US" sz="1176" dirty="0" err="1">
              <a:solidFill>
                <a:srgbClr val="000000"/>
              </a:solidFill>
              <a:latin typeface="Segoe UI"/>
              <a:ea typeface="Segoe UI" pitchFamily="34" charset="0"/>
              <a:cs typeface="Segoe UI" pitchFamily="34" charset="0"/>
            </a:endParaRPr>
          </a:p>
        </p:txBody>
      </p:sp>
      <p:pic>
        <p:nvPicPr>
          <p:cNvPr id="3" name="Graphic 2" descr="Man">
            <a:extLst>
              <a:ext uri="{FF2B5EF4-FFF2-40B4-BE49-F238E27FC236}">
                <a16:creationId xmlns:a16="http://schemas.microsoft.com/office/drawing/2014/main" id="{AAEE3451-E190-451D-BF08-1B39CE59ED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52324" y="3015254"/>
            <a:ext cx="277588" cy="277588"/>
          </a:xfrm>
          <a:prstGeom prst="rect">
            <a:avLst/>
          </a:prstGeom>
        </p:spPr>
      </p:pic>
      <p:sp>
        <p:nvSpPr>
          <p:cNvPr id="42" name="Rectangle: Rounded Corners 41">
            <a:extLst>
              <a:ext uri="{FF2B5EF4-FFF2-40B4-BE49-F238E27FC236}">
                <a16:creationId xmlns:a16="http://schemas.microsoft.com/office/drawing/2014/main" id="{85297718-3420-4F95-9642-130F17CE1487}"/>
              </a:ext>
            </a:extLst>
          </p:cNvPr>
          <p:cNvSpPr/>
          <p:nvPr/>
        </p:nvSpPr>
        <p:spPr bwMode="auto">
          <a:xfrm>
            <a:off x="4167665" y="3911517"/>
            <a:ext cx="1985219" cy="1742850"/>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568" dirty="0">
                <a:solidFill>
                  <a:srgbClr val="FFFFFF"/>
                </a:solidFill>
                <a:latin typeface="Segoe UI"/>
                <a:ea typeface="Segoe UI" pitchFamily="34" charset="0"/>
                <a:cs typeface="Segoe UI" pitchFamily="34" charset="0"/>
              </a:rPr>
              <a:t>Contoso Power BI</a:t>
            </a:r>
          </a:p>
        </p:txBody>
      </p:sp>
      <p:sp>
        <p:nvSpPr>
          <p:cNvPr id="43" name="Rectangle: Rounded Corners 42">
            <a:extLst>
              <a:ext uri="{FF2B5EF4-FFF2-40B4-BE49-F238E27FC236}">
                <a16:creationId xmlns:a16="http://schemas.microsoft.com/office/drawing/2014/main" id="{6C241862-5958-4D6E-84B8-AE029D1CFCC2}"/>
              </a:ext>
            </a:extLst>
          </p:cNvPr>
          <p:cNvSpPr/>
          <p:nvPr/>
        </p:nvSpPr>
        <p:spPr bwMode="auto">
          <a:xfrm>
            <a:off x="4491119" y="4595419"/>
            <a:ext cx="1383589" cy="829193"/>
          </a:xfrm>
          <a:prstGeom prst="roundRect">
            <a:avLst/>
          </a:prstGeom>
          <a:noFill/>
          <a:ln w="28575">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gradFill>
                  <a:gsLst>
                    <a:gs pos="0">
                      <a:srgbClr val="FFFFFF"/>
                    </a:gs>
                    <a:gs pos="100000">
                      <a:srgbClr val="FFFFFF"/>
                    </a:gs>
                  </a:gsLst>
                  <a:lin ang="5400000" scaled="0"/>
                </a:gradFill>
                <a:latin typeface="Segoe UI"/>
                <a:ea typeface="Segoe UI" pitchFamily="34" charset="0"/>
                <a:cs typeface="Segoe UI" pitchFamily="34" charset="0"/>
              </a:rPr>
              <a:t>Power BI App</a:t>
            </a:r>
            <a:endParaRPr lang="en-US" sz="1372"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 name="TextBox 20">
            <a:extLst>
              <a:ext uri="{FF2B5EF4-FFF2-40B4-BE49-F238E27FC236}">
                <a16:creationId xmlns:a16="http://schemas.microsoft.com/office/drawing/2014/main" id="{8DDB71A7-958E-438F-A1B9-01B9B8C23FCE}"/>
              </a:ext>
            </a:extLst>
          </p:cNvPr>
          <p:cNvSpPr txBox="1"/>
          <p:nvPr/>
        </p:nvSpPr>
        <p:spPr>
          <a:xfrm>
            <a:off x="431672" y="225426"/>
            <a:ext cx="11314525" cy="1375872"/>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Licensing Option 2: Contoso purchases pro licenses for guest users</a:t>
            </a:r>
          </a:p>
        </p:txBody>
      </p:sp>
      <p:sp>
        <p:nvSpPr>
          <p:cNvPr id="4" name="TextBox 3">
            <a:extLst>
              <a:ext uri="{FF2B5EF4-FFF2-40B4-BE49-F238E27FC236}">
                <a16:creationId xmlns:a16="http://schemas.microsoft.com/office/drawing/2014/main" id="{1FA92750-A9D7-47DB-9092-372D45DC3BFF}"/>
              </a:ext>
            </a:extLst>
          </p:cNvPr>
          <p:cNvSpPr txBox="1"/>
          <p:nvPr/>
        </p:nvSpPr>
        <p:spPr>
          <a:xfrm>
            <a:off x="4426407" y="2871812"/>
            <a:ext cx="1673043" cy="588366"/>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078" dirty="0">
                <a:gradFill>
                  <a:gsLst>
                    <a:gs pos="2917">
                      <a:srgbClr val="FFFFFF"/>
                    </a:gs>
                    <a:gs pos="30000">
                      <a:srgbClr val="FFFFFF"/>
                    </a:gs>
                  </a:gsLst>
                  <a:lin ang="5400000" scaled="0"/>
                </a:gradFill>
                <a:latin typeface="Segoe UI"/>
              </a:rPr>
              <a:t>[Contoso’s Power BI Pro license assigned]</a:t>
            </a:r>
          </a:p>
        </p:txBody>
      </p:sp>
      <p:sp>
        <p:nvSpPr>
          <p:cNvPr id="2" name="Rectangle: Rounded Corners 1">
            <a:extLst>
              <a:ext uri="{FF2B5EF4-FFF2-40B4-BE49-F238E27FC236}">
                <a16:creationId xmlns:a16="http://schemas.microsoft.com/office/drawing/2014/main" id="{DAE8BA89-3F94-4F76-8101-5C7B2CAF55D2}"/>
              </a:ext>
            </a:extLst>
          </p:cNvPr>
          <p:cNvSpPr/>
          <p:nvPr/>
        </p:nvSpPr>
        <p:spPr bwMode="auto">
          <a:xfrm>
            <a:off x="3962430" y="1536450"/>
            <a:ext cx="2395686"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301129670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2C32D7EB-7590-4206-BD9F-DEEF0F87ED42}"/>
              </a:ext>
            </a:extLst>
          </p:cNvPr>
          <p:cNvSpPr txBox="1"/>
          <p:nvPr/>
        </p:nvSpPr>
        <p:spPr>
          <a:xfrm>
            <a:off x="7027520" y="2434504"/>
            <a:ext cx="4718677" cy="3000015"/>
          </a:xfrm>
          <a:prstGeom prst="rect">
            <a:avLst/>
          </a:prstGeom>
          <a:noFill/>
        </p:spPr>
        <p:txBody>
          <a:bodyPr wrap="square" lIns="179285" tIns="143428" rIns="179285" bIns="143428" rtlCol="0">
            <a:spAutoFit/>
          </a:bodyPr>
          <a:lstStyle/>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Supplier1 assigns Power BI Pro licenses to Lucy</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Lucy can access Power BI content in Contoso with the above Power BI Pro license</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1568" dirty="0">
                <a:gradFill>
                  <a:gsLst>
                    <a:gs pos="2917">
                      <a:srgbClr val="FFFFFF"/>
                    </a:gs>
                    <a:gs pos="30000">
                      <a:srgbClr val="FFFFFF"/>
                    </a:gs>
                  </a:gsLst>
                  <a:lin ang="5400000" scaled="0"/>
                </a:gradFill>
                <a:latin typeface="Segoe UI"/>
              </a:rPr>
              <a:t>Note: Licensing is not recognized between sovereign cloud and commercial tenants.</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a:p>
            <a:pPr marL="336145" indent="-336145" defTabSz="914367">
              <a:lnSpc>
                <a:spcPct val="90000"/>
              </a:lnSpc>
              <a:spcAft>
                <a:spcPts val="588"/>
              </a:spcAft>
              <a:buFontTx/>
              <a:buAutoNum type="arabicPeriod"/>
              <a:defRPr/>
            </a:pPr>
            <a:endParaRPr lang="en-US" sz="1568" dirty="0">
              <a:gradFill>
                <a:gsLst>
                  <a:gs pos="2917">
                    <a:srgbClr val="FFFFFF"/>
                  </a:gs>
                  <a:gs pos="30000">
                    <a:srgbClr val="FFFFFF"/>
                  </a:gs>
                </a:gsLst>
                <a:lin ang="5400000" scaled="0"/>
              </a:gradFill>
              <a:latin typeface="Segoe UI"/>
            </a:endParaRPr>
          </a:p>
        </p:txBody>
      </p:sp>
      <p:sp>
        <p:nvSpPr>
          <p:cNvPr id="33" name="Oval 32">
            <a:extLst>
              <a:ext uri="{FF2B5EF4-FFF2-40B4-BE49-F238E27FC236}">
                <a16:creationId xmlns:a16="http://schemas.microsoft.com/office/drawing/2014/main" id="{CC760781-DA23-4B38-AEEA-2E0AEB25078F}"/>
              </a:ext>
            </a:extLst>
          </p:cNvPr>
          <p:cNvSpPr/>
          <p:nvPr/>
        </p:nvSpPr>
        <p:spPr bwMode="auto">
          <a:xfrm>
            <a:off x="6831427" y="2559166"/>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1</a:t>
            </a:r>
            <a:endParaRPr lang="en-US" sz="1176" dirty="0" err="1">
              <a:solidFill>
                <a:srgbClr val="000000"/>
              </a:solidFill>
              <a:latin typeface="Segoe UI"/>
              <a:ea typeface="Segoe UI" pitchFamily="34" charset="0"/>
              <a:cs typeface="Segoe UI" pitchFamily="34" charset="0"/>
            </a:endParaRPr>
          </a:p>
        </p:txBody>
      </p:sp>
      <p:grpSp>
        <p:nvGrpSpPr>
          <p:cNvPr id="54" name="Group 53">
            <a:extLst>
              <a:ext uri="{FF2B5EF4-FFF2-40B4-BE49-F238E27FC236}">
                <a16:creationId xmlns:a16="http://schemas.microsoft.com/office/drawing/2014/main" id="{93388968-99BD-429C-90C0-DDCDB232FC92}"/>
              </a:ext>
            </a:extLst>
          </p:cNvPr>
          <p:cNvGrpSpPr/>
          <p:nvPr/>
        </p:nvGrpSpPr>
        <p:grpSpPr>
          <a:xfrm>
            <a:off x="1607184" y="2153779"/>
            <a:ext cx="4545699" cy="1562069"/>
            <a:chOff x="1857125" y="2784298"/>
            <a:chExt cx="4636850" cy="1593392"/>
          </a:xfrm>
        </p:grpSpPr>
        <p:grpSp>
          <p:nvGrpSpPr>
            <p:cNvPr id="5" name="Group 4">
              <a:extLst>
                <a:ext uri="{FF2B5EF4-FFF2-40B4-BE49-F238E27FC236}">
                  <a16:creationId xmlns:a16="http://schemas.microsoft.com/office/drawing/2014/main" id="{CEEA08B2-A4CE-48F2-8ABF-C8A916425C8D}"/>
                </a:ext>
              </a:extLst>
            </p:cNvPr>
            <p:cNvGrpSpPr/>
            <p:nvPr/>
          </p:nvGrpSpPr>
          <p:grpSpPr>
            <a:xfrm>
              <a:off x="1857125" y="2784298"/>
              <a:ext cx="4636850" cy="1593392"/>
              <a:chOff x="1670581" y="2532838"/>
              <a:chExt cx="4636850" cy="1593392"/>
            </a:xfrm>
          </p:grpSpPr>
          <p:grpSp>
            <p:nvGrpSpPr>
              <p:cNvPr id="6" name="Group 5">
                <a:extLst>
                  <a:ext uri="{FF2B5EF4-FFF2-40B4-BE49-F238E27FC236}">
                    <a16:creationId xmlns:a16="http://schemas.microsoft.com/office/drawing/2014/main" id="{35CB4386-58AC-4E01-9C4B-0165C4124905}"/>
                  </a:ext>
                </a:extLst>
              </p:cNvPr>
              <p:cNvGrpSpPr/>
              <p:nvPr/>
            </p:nvGrpSpPr>
            <p:grpSpPr>
              <a:xfrm>
                <a:off x="1670581" y="2532838"/>
                <a:ext cx="4636850" cy="1593392"/>
                <a:chOff x="1636291" y="2734808"/>
                <a:chExt cx="4636850" cy="1593392"/>
              </a:xfrm>
            </p:grpSpPr>
            <p:grpSp>
              <p:nvGrpSpPr>
                <p:cNvPr id="10" name="Group 9">
                  <a:extLst>
                    <a:ext uri="{FF2B5EF4-FFF2-40B4-BE49-F238E27FC236}">
                      <a16:creationId xmlns:a16="http://schemas.microsoft.com/office/drawing/2014/main" id="{55C6E72A-B155-4456-8C1E-1299DEF0026D}"/>
                    </a:ext>
                  </a:extLst>
                </p:cNvPr>
                <p:cNvGrpSpPr/>
                <p:nvPr/>
              </p:nvGrpSpPr>
              <p:grpSpPr>
                <a:xfrm>
                  <a:off x="1672364" y="2734808"/>
                  <a:ext cx="4600777" cy="1593392"/>
                  <a:chOff x="1672364" y="2740906"/>
                  <a:chExt cx="4600777" cy="1593392"/>
                </a:xfrm>
              </p:grpSpPr>
              <p:sp>
                <p:nvSpPr>
                  <p:cNvPr id="24" name="Rectangle: Rounded Corners 23">
                    <a:extLst>
                      <a:ext uri="{FF2B5EF4-FFF2-40B4-BE49-F238E27FC236}">
                        <a16:creationId xmlns:a16="http://schemas.microsoft.com/office/drawing/2014/main" id="{EC06B359-158A-40F4-A9CD-E24DBE69583A}"/>
                      </a:ext>
                    </a:extLst>
                  </p:cNvPr>
                  <p:cNvSpPr/>
                  <p:nvPr/>
                </p:nvSpPr>
                <p:spPr bwMode="auto">
                  <a:xfrm>
                    <a:off x="4248114" y="2740906"/>
                    <a:ext cx="2025027" cy="1593392"/>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22" name="Rectangle: Rounded Corners 21">
                    <a:extLst>
                      <a:ext uri="{FF2B5EF4-FFF2-40B4-BE49-F238E27FC236}">
                        <a16:creationId xmlns:a16="http://schemas.microsoft.com/office/drawing/2014/main" id="{D263659E-FE11-439F-87D7-B80631877E37}"/>
                      </a:ext>
                    </a:extLst>
                  </p:cNvPr>
                  <p:cNvSpPr/>
                  <p:nvPr/>
                </p:nvSpPr>
                <p:spPr bwMode="auto">
                  <a:xfrm>
                    <a:off x="1672364" y="2740906"/>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p>
                  <a:p>
                    <a:pPr algn="ctr" defTabSz="914102" fontAlgn="base">
                      <a:lnSpc>
                        <a:spcPct val="90000"/>
                      </a:lnSpc>
                      <a:spcBef>
                        <a:spcPct val="0"/>
                      </a:spcBef>
                      <a:spcAft>
                        <a:spcPct val="0"/>
                      </a:spcAft>
                      <a:defRPr/>
                    </a:pPr>
                    <a:br>
                      <a:rPr lang="en-US" sz="1078" dirty="0">
                        <a:solidFill>
                          <a:srgbClr val="FFFFFF"/>
                        </a:solidFill>
                        <a:latin typeface="Segoe UI"/>
                        <a:ea typeface="Segoe UI" pitchFamily="34" charset="0"/>
                        <a:cs typeface="Segoe UI" pitchFamily="34" charset="0"/>
                      </a:rPr>
                    </a:br>
                    <a:endParaRPr lang="en-US" sz="1078" dirty="0">
                      <a:solidFill>
                        <a:srgbClr val="FFFFFF"/>
                      </a:solidFill>
                      <a:latin typeface="Segoe UI"/>
                      <a:ea typeface="Segoe UI" pitchFamily="34" charset="0"/>
                      <a:cs typeface="Segoe UI" pitchFamily="34" charset="0"/>
                    </a:endParaRPr>
                  </a:p>
                  <a:p>
                    <a:pPr algn="ctr" defTabSz="914102" fontAlgn="base">
                      <a:lnSpc>
                        <a:spcPct val="90000"/>
                      </a:lnSpc>
                      <a:spcBef>
                        <a:spcPct val="0"/>
                      </a:spcBef>
                      <a:spcAft>
                        <a:spcPct val="0"/>
                      </a:spcAft>
                      <a:defRPr/>
                    </a:pPr>
                    <a:endParaRPr lang="en-US" sz="1176" dirty="0">
                      <a:solidFill>
                        <a:srgbClr val="FFFFFF"/>
                      </a:solidFill>
                      <a:latin typeface="Segoe UI"/>
                      <a:ea typeface="Segoe UI" pitchFamily="34" charset="0"/>
                      <a:cs typeface="Segoe UI" pitchFamily="34" charset="0"/>
                    </a:endParaRPr>
                  </a:p>
                </p:txBody>
              </p:sp>
            </p:grpSp>
            <p:grpSp>
              <p:nvGrpSpPr>
                <p:cNvPr id="12" name="Group 11">
                  <a:extLst>
                    <a:ext uri="{FF2B5EF4-FFF2-40B4-BE49-F238E27FC236}">
                      <a16:creationId xmlns:a16="http://schemas.microsoft.com/office/drawing/2014/main" id="{042D54F0-2A9F-43AB-94D0-347F080E03E1}"/>
                    </a:ext>
                  </a:extLst>
                </p:cNvPr>
                <p:cNvGrpSpPr/>
                <p:nvPr/>
              </p:nvGrpSpPr>
              <p:grpSpPr>
                <a:xfrm>
                  <a:off x="1636291" y="2830649"/>
                  <a:ext cx="632224" cy="495626"/>
                  <a:chOff x="3281624" y="838323"/>
                  <a:chExt cx="999110" cy="783243"/>
                </a:xfrm>
              </p:grpSpPr>
              <p:pic>
                <p:nvPicPr>
                  <p:cNvPr id="16" name="Picture 15">
                    <a:extLst>
                      <a:ext uri="{FF2B5EF4-FFF2-40B4-BE49-F238E27FC236}">
                        <a16:creationId xmlns:a16="http://schemas.microsoft.com/office/drawing/2014/main" id="{8E64F046-BD4E-4E3C-9964-B17AD1AD14B6}"/>
                      </a:ext>
                    </a:extLst>
                  </p:cNvPr>
                  <p:cNvPicPr>
                    <a:picLocks noChangeAspect="1"/>
                  </p:cNvPicPr>
                  <p:nvPr/>
                </p:nvPicPr>
                <p:blipFill>
                  <a:blip r:embed="rId2"/>
                  <a:stretch>
                    <a:fillRect/>
                  </a:stretch>
                </p:blipFill>
                <p:spPr>
                  <a:xfrm>
                    <a:off x="3478749" y="838323"/>
                    <a:ext cx="557491" cy="292683"/>
                  </a:xfrm>
                  <a:prstGeom prst="rect">
                    <a:avLst/>
                  </a:prstGeom>
                </p:spPr>
              </p:pic>
              <p:sp>
                <p:nvSpPr>
                  <p:cNvPr id="17" name="TextBox 16">
                    <a:extLst>
                      <a:ext uri="{FF2B5EF4-FFF2-40B4-BE49-F238E27FC236}">
                        <a16:creationId xmlns:a16="http://schemas.microsoft.com/office/drawing/2014/main" id="{C005F7A0-6F15-45CC-A577-AFC219142667}"/>
                      </a:ext>
                    </a:extLst>
                  </p:cNvPr>
                  <p:cNvSpPr txBox="1"/>
                  <p:nvPr/>
                </p:nvSpPr>
                <p:spPr>
                  <a:xfrm>
                    <a:off x="3281624" y="929382"/>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pic>
            <p:nvPicPr>
              <p:cNvPr id="9" name="Picture 8">
                <a:extLst>
                  <a:ext uri="{FF2B5EF4-FFF2-40B4-BE49-F238E27FC236}">
                    <a16:creationId xmlns:a16="http://schemas.microsoft.com/office/drawing/2014/main" id="{81D35141-9222-4855-A7B1-73D2BBB9B318}"/>
                  </a:ext>
                </a:extLst>
              </p:cNvPr>
              <p:cNvPicPr>
                <a:picLocks noChangeAspect="1"/>
              </p:cNvPicPr>
              <p:nvPr/>
            </p:nvPicPr>
            <p:blipFill>
              <a:blip r:embed="rId2"/>
              <a:stretch>
                <a:fillRect/>
              </a:stretch>
            </p:blipFill>
            <p:spPr>
              <a:xfrm>
                <a:off x="4298166" y="2794895"/>
                <a:ext cx="352773" cy="185205"/>
              </a:xfrm>
              <a:prstGeom prst="rect">
                <a:avLst/>
              </a:prstGeom>
            </p:spPr>
          </p:pic>
        </p:grpSp>
        <p:cxnSp>
          <p:nvCxnSpPr>
            <p:cNvPr id="51" name="Straight Arrow Connector 50">
              <a:extLst>
                <a:ext uri="{FF2B5EF4-FFF2-40B4-BE49-F238E27FC236}">
                  <a16:creationId xmlns:a16="http://schemas.microsoft.com/office/drawing/2014/main" id="{68D4D06D-1546-420A-B1BB-DFC8C16DB801}"/>
                </a:ext>
              </a:extLst>
            </p:cNvPr>
            <p:cNvCxnSpPr>
              <a:cxnSpLocks/>
            </p:cNvCxnSpPr>
            <p:nvPr/>
          </p:nvCxnSpPr>
          <p:spPr>
            <a:xfrm flipH="1">
              <a:off x="3458392" y="3516729"/>
              <a:ext cx="1142819" cy="0"/>
            </a:xfrm>
            <a:prstGeom prst="straightConnector1">
              <a:avLst/>
            </a:prstGeom>
            <a:ln w="25400">
              <a:solidFill>
                <a:schemeClr val="bg1">
                  <a:lumMod val="50000"/>
                  <a:lumOff val="50000"/>
                  <a:alpha val="54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57" name="Oval 56">
            <a:extLst>
              <a:ext uri="{FF2B5EF4-FFF2-40B4-BE49-F238E27FC236}">
                <a16:creationId xmlns:a16="http://schemas.microsoft.com/office/drawing/2014/main" id="{B82D431E-3114-4C10-A3B4-74C87D406293}"/>
              </a:ext>
            </a:extLst>
          </p:cNvPr>
          <p:cNvSpPr/>
          <p:nvPr/>
        </p:nvSpPr>
        <p:spPr bwMode="auto">
          <a:xfrm>
            <a:off x="6864124" y="3213207"/>
            <a:ext cx="257722" cy="25772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176" dirty="0">
                <a:solidFill>
                  <a:srgbClr val="000000"/>
                </a:solidFill>
                <a:latin typeface="Segoe UI"/>
                <a:ea typeface="Segoe UI" pitchFamily="34" charset="0"/>
                <a:cs typeface="Segoe UI" pitchFamily="34" charset="0"/>
              </a:rPr>
              <a:t>2</a:t>
            </a:r>
            <a:endParaRPr lang="en-US" sz="1176" dirty="0" err="1">
              <a:solidFill>
                <a:srgbClr val="000000"/>
              </a:solidFill>
              <a:latin typeface="Segoe UI"/>
              <a:ea typeface="Segoe UI" pitchFamily="34" charset="0"/>
              <a:cs typeface="Segoe UI" pitchFamily="34" charset="0"/>
            </a:endParaRPr>
          </a:p>
        </p:txBody>
      </p:sp>
      <p:pic>
        <p:nvPicPr>
          <p:cNvPr id="3" name="Graphic 2" descr="Man">
            <a:extLst>
              <a:ext uri="{FF2B5EF4-FFF2-40B4-BE49-F238E27FC236}">
                <a16:creationId xmlns:a16="http://schemas.microsoft.com/office/drawing/2014/main" id="{AAEE3451-E190-451D-BF08-1B39CE59ED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41046" y="2754362"/>
            <a:ext cx="277588" cy="277588"/>
          </a:xfrm>
          <a:prstGeom prst="rect">
            <a:avLst/>
          </a:prstGeom>
        </p:spPr>
      </p:pic>
      <p:sp>
        <p:nvSpPr>
          <p:cNvPr id="42" name="Rectangle: Rounded Corners 41">
            <a:extLst>
              <a:ext uri="{FF2B5EF4-FFF2-40B4-BE49-F238E27FC236}">
                <a16:creationId xmlns:a16="http://schemas.microsoft.com/office/drawing/2014/main" id="{85297718-3420-4F95-9642-130F17CE1487}"/>
              </a:ext>
            </a:extLst>
          </p:cNvPr>
          <p:cNvSpPr/>
          <p:nvPr/>
        </p:nvSpPr>
        <p:spPr bwMode="auto">
          <a:xfrm>
            <a:off x="4167665" y="3911517"/>
            <a:ext cx="1985219" cy="1742850"/>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568" dirty="0">
                <a:solidFill>
                  <a:srgbClr val="FFFFFF"/>
                </a:solidFill>
                <a:latin typeface="Segoe UI"/>
                <a:ea typeface="Segoe UI" pitchFamily="34" charset="0"/>
                <a:cs typeface="Segoe UI" pitchFamily="34" charset="0"/>
              </a:rPr>
              <a:t>Contoso Power BI</a:t>
            </a:r>
          </a:p>
        </p:txBody>
      </p:sp>
      <p:sp>
        <p:nvSpPr>
          <p:cNvPr id="43" name="Rectangle: Rounded Corners 42">
            <a:extLst>
              <a:ext uri="{FF2B5EF4-FFF2-40B4-BE49-F238E27FC236}">
                <a16:creationId xmlns:a16="http://schemas.microsoft.com/office/drawing/2014/main" id="{6C241862-5958-4D6E-84B8-AE029D1CFCC2}"/>
              </a:ext>
            </a:extLst>
          </p:cNvPr>
          <p:cNvSpPr/>
          <p:nvPr/>
        </p:nvSpPr>
        <p:spPr bwMode="auto">
          <a:xfrm>
            <a:off x="4491119" y="4595419"/>
            <a:ext cx="1383589" cy="829193"/>
          </a:xfrm>
          <a:prstGeom prst="roundRect">
            <a:avLst/>
          </a:prstGeom>
          <a:noFill/>
          <a:ln w="28575">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gradFill>
                  <a:gsLst>
                    <a:gs pos="0">
                      <a:srgbClr val="FFFFFF"/>
                    </a:gs>
                    <a:gs pos="100000">
                      <a:srgbClr val="FFFFFF"/>
                    </a:gs>
                  </a:gsLst>
                  <a:lin ang="5400000" scaled="0"/>
                </a:gradFill>
                <a:latin typeface="Segoe UI"/>
                <a:ea typeface="Segoe UI" pitchFamily="34" charset="0"/>
                <a:cs typeface="Segoe UI" pitchFamily="34" charset="0"/>
              </a:rPr>
              <a:t>Power BI App</a:t>
            </a:r>
            <a:endParaRPr lang="en-US" sz="1372"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1" name="TextBox 20">
            <a:extLst>
              <a:ext uri="{FF2B5EF4-FFF2-40B4-BE49-F238E27FC236}">
                <a16:creationId xmlns:a16="http://schemas.microsoft.com/office/drawing/2014/main" id="{8DDB71A7-958E-438F-A1B9-01B9B8C23FCE}"/>
              </a:ext>
            </a:extLst>
          </p:cNvPr>
          <p:cNvSpPr txBox="1"/>
          <p:nvPr/>
        </p:nvSpPr>
        <p:spPr>
          <a:xfrm>
            <a:off x="431672" y="225426"/>
            <a:ext cx="11314525" cy="1375872"/>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Licensing Option 3: Guest users can bring their own pro license with exception in GCC</a:t>
            </a:r>
          </a:p>
        </p:txBody>
      </p:sp>
      <p:sp>
        <p:nvSpPr>
          <p:cNvPr id="4" name="TextBox 3">
            <a:extLst>
              <a:ext uri="{FF2B5EF4-FFF2-40B4-BE49-F238E27FC236}">
                <a16:creationId xmlns:a16="http://schemas.microsoft.com/office/drawing/2014/main" id="{1FA92750-A9D7-47DB-9092-372D45DC3BFF}"/>
              </a:ext>
            </a:extLst>
          </p:cNvPr>
          <p:cNvSpPr txBox="1"/>
          <p:nvPr/>
        </p:nvSpPr>
        <p:spPr>
          <a:xfrm>
            <a:off x="1639394" y="2712847"/>
            <a:ext cx="1808682" cy="737721"/>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1078" dirty="0">
                <a:gradFill>
                  <a:gsLst>
                    <a:gs pos="2917">
                      <a:srgbClr val="FFFFFF"/>
                    </a:gs>
                    <a:gs pos="30000">
                      <a:srgbClr val="FFFFFF"/>
                    </a:gs>
                  </a:gsLst>
                  <a:lin ang="5400000" scaled="0"/>
                </a:gradFill>
                <a:latin typeface="Segoe UI"/>
              </a:rPr>
              <a:t>[Supplier1 assigns Power BI Pro license to Lucy]</a:t>
            </a:r>
          </a:p>
        </p:txBody>
      </p:sp>
      <p:sp>
        <p:nvSpPr>
          <p:cNvPr id="2" name="Rectangle: Rounded Corners 1">
            <a:extLst>
              <a:ext uri="{FF2B5EF4-FFF2-40B4-BE49-F238E27FC236}">
                <a16:creationId xmlns:a16="http://schemas.microsoft.com/office/drawing/2014/main" id="{2A6DE424-17BC-455D-AA70-4495495E5FFF}"/>
              </a:ext>
            </a:extLst>
          </p:cNvPr>
          <p:cNvSpPr/>
          <p:nvPr/>
        </p:nvSpPr>
        <p:spPr bwMode="auto">
          <a:xfrm>
            <a:off x="3962430" y="1582328"/>
            <a:ext cx="2395686"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368331344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4D87B75-ABB7-429C-BE58-D7E3073CF5AA}"/>
              </a:ext>
            </a:extLst>
          </p:cNvPr>
          <p:cNvGrpSpPr/>
          <p:nvPr/>
        </p:nvGrpSpPr>
        <p:grpSpPr>
          <a:xfrm>
            <a:off x="1820619" y="2715043"/>
            <a:ext cx="4545699" cy="1562069"/>
            <a:chOff x="1857125" y="2784298"/>
            <a:chExt cx="4636850" cy="1593392"/>
          </a:xfrm>
        </p:grpSpPr>
        <p:grpSp>
          <p:nvGrpSpPr>
            <p:cNvPr id="26" name="Group 25">
              <a:extLst>
                <a:ext uri="{FF2B5EF4-FFF2-40B4-BE49-F238E27FC236}">
                  <a16:creationId xmlns:a16="http://schemas.microsoft.com/office/drawing/2014/main" id="{3202A872-4DEC-4EA2-BE0E-E43A01A4095A}"/>
                </a:ext>
              </a:extLst>
            </p:cNvPr>
            <p:cNvGrpSpPr/>
            <p:nvPr/>
          </p:nvGrpSpPr>
          <p:grpSpPr>
            <a:xfrm>
              <a:off x="1857125" y="2784298"/>
              <a:ext cx="4636850" cy="1593392"/>
              <a:chOff x="1670581" y="2532838"/>
              <a:chExt cx="4636850" cy="1593392"/>
            </a:xfrm>
          </p:grpSpPr>
          <p:grpSp>
            <p:nvGrpSpPr>
              <p:cNvPr id="28" name="Group 27">
                <a:extLst>
                  <a:ext uri="{FF2B5EF4-FFF2-40B4-BE49-F238E27FC236}">
                    <a16:creationId xmlns:a16="http://schemas.microsoft.com/office/drawing/2014/main" id="{B6224E49-A2E4-412B-B4FC-24EE4A4F2A81}"/>
                  </a:ext>
                </a:extLst>
              </p:cNvPr>
              <p:cNvGrpSpPr/>
              <p:nvPr/>
            </p:nvGrpSpPr>
            <p:grpSpPr>
              <a:xfrm>
                <a:off x="1670581" y="2532838"/>
                <a:ext cx="4636850" cy="1593392"/>
                <a:chOff x="1636291" y="2734808"/>
                <a:chExt cx="4636850" cy="1593392"/>
              </a:xfrm>
            </p:grpSpPr>
            <p:grpSp>
              <p:nvGrpSpPr>
                <p:cNvPr id="30" name="Group 29">
                  <a:extLst>
                    <a:ext uri="{FF2B5EF4-FFF2-40B4-BE49-F238E27FC236}">
                      <a16:creationId xmlns:a16="http://schemas.microsoft.com/office/drawing/2014/main" id="{64A34636-FCF2-428A-A893-76CD0772F343}"/>
                    </a:ext>
                  </a:extLst>
                </p:cNvPr>
                <p:cNvGrpSpPr/>
                <p:nvPr/>
              </p:nvGrpSpPr>
              <p:grpSpPr>
                <a:xfrm>
                  <a:off x="1672364" y="2734808"/>
                  <a:ext cx="4600777" cy="1593392"/>
                  <a:chOff x="1672364" y="2740906"/>
                  <a:chExt cx="4600777" cy="1593392"/>
                </a:xfrm>
              </p:grpSpPr>
              <p:sp>
                <p:nvSpPr>
                  <p:cNvPr id="36" name="Rectangle: Rounded Corners 35">
                    <a:extLst>
                      <a:ext uri="{FF2B5EF4-FFF2-40B4-BE49-F238E27FC236}">
                        <a16:creationId xmlns:a16="http://schemas.microsoft.com/office/drawing/2014/main" id="{4477312D-D5F5-4789-B64F-4DD309CBC3F8}"/>
                      </a:ext>
                    </a:extLst>
                  </p:cNvPr>
                  <p:cNvSpPr/>
                  <p:nvPr/>
                </p:nvSpPr>
                <p:spPr bwMode="auto">
                  <a:xfrm>
                    <a:off x="4248114" y="2740906"/>
                    <a:ext cx="2025027" cy="1593392"/>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AAD</a:t>
                    </a:r>
                  </a:p>
                </p:txBody>
              </p:sp>
              <p:sp>
                <p:nvSpPr>
                  <p:cNvPr id="37" name="Rectangle: Rounded Corners 36">
                    <a:extLst>
                      <a:ext uri="{FF2B5EF4-FFF2-40B4-BE49-F238E27FC236}">
                        <a16:creationId xmlns:a16="http://schemas.microsoft.com/office/drawing/2014/main" id="{9D9E0CB0-4416-4320-82C2-D82BEE709261}"/>
                      </a:ext>
                    </a:extLst>
                  </p:cNvPr>
                  <p:cNvSpPr/>
                  <p:nvPr/>
                </p:nvSpPr>
                <p:spPr bwMode="auto">
                  <a:xfrm>
                    <a:off x="1672364" y="2740906"/>
                    <a:ext cx="1838516" cy="1481343"/>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FFFFFF"/>
                        </a:solidFill>
                        <a:latin typeface="Segoe UI"/>
                        <a:ea typeface="Segoe UI" pitchFamily="34" charset="0"/>
                        <a:cs typeface="Segoe UI" pitchFamily="34" charset="0"/>
                      </a:rPr>
                      <a:t>Supplier1</a:t>
                    </a:r>
                    <a:br>
                      <a:rPr lang="en-US" sz="1176" dirty="0">
                        <a:solidFill>
                          <a:srgbClr val="FFFFFF"/>
                        </a:solidFill>
                        <a:latin typeface="Segoe UI"/>
                        <a:ea typeface="Segoe UI" pitchFamily="34" charset="0"/>
                        <a:cs typeface="Segoe UI" pitchFamily="34" charset="0"/>
                      </a:rPr>
                    </a:br>
                    <a:r>
                      <a:rPr lang="en-US" sz="1078" dirty="0">
                        <a:solidFill>
                          <a:srgbClr val="FFFFFF"/>
                        </a:solidFill>
                        <a:latin typeface="Segoe UI"/>
                        <a:ea typeface="Segoe UI" pitchFamily="34" charset="0"/>
                        <a:cs typeface="Segoe UI" pitchFamily="34" charset="0"/>
                      </a:rPr>
                      <a:t>lucy@supplier1.com</a:t>
                    </a:r>
                    <a:endParaRPr lang="en-US" sz="1176" dirty="0">
                      <a:solidFill>
                        <a:srgbClr val="FFFFFF"/>
                      </a:solidFill>
                      <a:latin typeface="Segoe UI"/>
                      <a:ea typeface="Segoe UI" pitchFamily="34" charset="0"/>
                      <a:cs typeface="Segoe UI" pitchFamily="34" charset="0"/>
                    </a:endParaRPr>
                  </a:p>
                </p:txBody>
              </p:sp>
            </p:grpSp>
            <p:grpSp>
              <p:nvGrpSpPr>
                <p:cNvPr id="31" name="Group 30">
                  <a:extLst>
                    <a:ext uri="{FF2B5EF4-FFF2-40B4-BE49-F238E27FC236}">
                      <a16:creationId xmlns:a16="http://schemas.microsoft.com/office/drawing/2014/main" id="{1C82754C-01DD-49A1-9B79-4C2D1B7BEC42}"/>
                    </a:ext>
                  </a:extLst>
                </p:cNvPr>
                <p:cNvGrpSpPr/>
                <p:nvPr/>
              </p:nvGrpSpPr>
              <p:grpSpPr>
                <a:xfrm>
                  <a:off x="1636291" y="2830649"/>
                  <a:ext cx="632224" cy="495626"/>
                  <a:chOff x="3281624" y="838323"/>
                  <a:chExt cx="999110" cy="783243"/>
                </a:xfrm>
              </p:grpSpPr>
              <p:pic>
                <p:nvPicPr>
                  <p:cNvPr id="34" name="Picture 33">
                    <a:extLst>
                      <a:ext uri="{FF2B5EF4-FFF2-40B4-BE49-F238E27FC236}">
                        <a16:creationId xmlns:a16="http://schemas.microsoft.com/office/drawing/2014/main" id="{65822F93-5CC6-4092-BA81-16A117B785FB}"/>
                      </a:ext>
                    </a:extLst>
                  </p:cNvPr>
                  <p:cNvPicPr>
                    <a:picLocks noChangeAspect="1"/>
                  </p:cNvPicPr>
                  <p:nvPr/>
                </p:nvPicPr>
                <p:blipFill>
                  <a:blip r:embed="rId2"/>
                  <a:stretch>
                    <a:fillRect/>
                  </a:stretch>
                </p:blipFill>
                <p:spPr>
                  <a:xfrm>
                    <a:off x="3478749" y="838323"/>
                    <a:ext cx="557491" cy="292683"/>
                  </a:xfrm>
                  <a:prstGeom prst="rect">
                    <a:avLst/>
                  </a:prstGeom>
                </p:spPr>
              </p:pic>
              <p:sp>
                <p:nvSpPr>
                  <p:cNvPr id="35" name="TextBox 34">
                    <a:extLst>
                      <a:ext uri="{FF2B5EF4-FFF2-40B4-BE49-F238E27FC236}">
                        <a16:creationId xmlns:a16="http://schemas.microsoft.com/office/drawing/2014/main" id="{3055BF31-FE15-4635-9F69-DF6256D0FC97}"/>
                      </a:ext>
                    </a:extLst>
                  </p:cNvPr>
                  <p:cNvSpPr txBox="1"/>
                  <p:nvPr/>
                </p:nvSpPr>
                <p:spPr>
                  <a:xfrm>
                    <a:off x="3281624" y="929382"/>
                    <a:ext cx="999110" cy="692184"/>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AAD</a:t>
                    </a:r>
                    <a:endParaRPr lang="en-US" sz="1029" dirty="0" err="1">
                      <a:gradFill>
                        <a:gsLst>
                          <a:gs pos="2917">
                            <a:srgbClr val="FFFFFF"/>
                          </a:gs>
                          <a:gs pos="30000">
                            <a:srgbClr val="FFFFFF"/>
                          </a:gs>
                        </a:gsLst>
                        <a:lin ang="5400000" scaled="0"/>
                      </a:gradFill>
                      <a:latin typeface="Segoe UI"/>
                    </a:endParaRPr>
                  </a:p>
                </p:txBody>
              </p:sp>
            </p:grpSp>
          </p:grpSp>
          <p:pic>
            <p:nvPicPr>
              <p:cNvPr id="29" name="Picture 28">
                <a:extLst>
                  <a:ext uri="{FF2B5EF4-FFF2-40B4-BE49-F238E27FC236}">
                    <a16:creationId xmlns:a16="http://schemas.microsoft.com/office/drawing/2014/main" id="{4E52EEE7-DC94-4D0C-8030-83E52F344397}"/>
                  </a:ext>
                </a:extLst>
              </p:cNvPr>
              <p:cNvPicPr>
                <a:picLocks noChangeAspect="1"/>
              </p:cNvPicPr>
              <p:nvPr/>
            </p:nvPicPr>
            <p:blipFill>
              <a:blip r:embed="rId2"/>
              <a:stretch>
                <a:fillRect/>
              </a:stretch>
            </p:blipFill>
            <p:spPr>
              <a:xfrm>
                <a:off x="4298166" y="2794895"/>
                <a:ext cx="352773" cy="185205"/>
              </a:xfrm>
              <a:prstGeom prst="rect">
                <a:avLst/>
              </a:prstGeom>
            </p:spPr>
          </p:pic>
        </p:grpSp>
        <p:cxnSp>
          <p:nvCxnSpPr>
            <p:cNvPr id="27" name="Straight Arrow Connector 26">
              <a:extLst>
                <a:ext uri="{FF2B5EF4-FFF2-40B4-BE49-F238E27FC236}">
                  <a16:creationId xmlns:a16="http://schemas.microsoft.com/office/drawing/2014/main" id="{A10E4E3F-ED0E-4B3E-B957-9003A118AA32}"/>
                </a:ext>
              </a:extLst>
            </p:cNvPr>
            <p:cNvCxnSpPr>
              <a:cxnSpLocks/>
            </p:cNvCxnSpPr>
            <p:nvPr/>
          </p:nvCxnSpPr>
          <p:spPr>
            <a:xfrm>
              <a:off x="3474619" y="3629391"/>
              <a:ext cx="1413579" cy="365749"/>
            </a:xfrm>
            <a:prstGeom prst="straightConnector1">
              <a:avLst/>
            </a:prstGeom>
            <a:ln w="25400">
              <a:solidFill>
                <a:schemeClr val="bg1">
                  <a:lumMod val="50000"/>
                  <a:lumOff val="50000"/>
                  <a:alpha val="54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pic>
        <p:nvPicPr>
          <p:cNvPr id="38" name="Graphic 37" descr="Man">
            <a:extLst>
              <a:ext uri="{FF2B5EF4-FFF2-40B4-BE49-F238E27FC236}">
                <a16:creationId xmlns:a16="http://schemas.microsoft.com/office/drawing/2014/main" id="{C9E6C145-B304-4594-A20F-B6E57B5953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72983" y="3780494"/>
            <a:ext cx="277588" cy="277588"/>
          </a:xfrm>
          <a:prstGeom prst="rect">
            <a:avLst/>
          </a:prstGeom>
        </p:spPr>
      </p:pic>
      <p:sp>
        <p:nvSpPr>
          <p:cNvPr id="39" name="Rectangle: Rounded Corners 38">
            <a:extLst>
              <a:ext uri="{FF2B5EF4-FFF2-40B4-BE49-F238E27FC236}">
                <a16:creationId xmlns:a16="http://schemas.microsoft.com/office/drawing/2014/main" id="{92D56487-305F-4688-8BDF-C07ECD0DECBF}"/>
              </a:ext>
            </a:extLst>
          </p:cNvPr>
          <p:cNvSpPr/>
          <p:nvPr/>
        </p:nvSpPr>
        <p:spPr bwMode="auto">
          <a:xfrm>
            <a:off x="4381099" y="4487789"/>
            <a:ext cx="1985219" cy="1742850"/>
          </a:xfrm>
          <a:prstGeom prst="roundRect">
            <a:avLst/>
          </a:prstGeom>
          <a:noFill/>
          <a:ln w="38100">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568" dirty="0">
                <a:solidFill>
                  <a:srgbClr val="FFFFFF"/>
                </a:solidFill>
                <a:latin typeface="Segoe UI"/>
                <a:ea typeface="Segoe UI" pitchFamily="34" charset="0"/>
                <a:cs typeface="Segoe UI" pitchFamily="34" charset="0"/>
              </a:rPr>
              <a:t>Contoso Power BI</a:t>
            </a:r>
          </a:p>
        </p:txBody>
      </p:sp>
      <p:sp>
        <p:nvSpPr>
          <p:cNvPr id="40" name="Rectangle: Rounded Corners 39">
            <a:extLst>
              <a:ext uri="{FF2B5EF4-FFF2-40B4-BE49-F238E27FC236}">
                <a16:creationId xmlns:a16="http://schemas.microsoft.com/office/drawing/2014/main" id="{3FF43B9E-90B7-4202-923E-C4A7125C8323}"/>
              </a:ext>
            </a:extLst>
          </p:cNvPr>
          <p:cNvSpPr/>
          <p:nvPr/>
        </p:nvSpPr>
        <p:spPr bwMode="auto">
          <a:xfrm>
            <a:off x="4742389" y="5181681"/>
            <a:ext cx="1230042" cy="829193"/>
          </a:xfrm>
          <a:prstGeom prst="roundRect">
            <a:avLst/>
          </a:prstGeom>
          <a:noFill/>
          <a:ln w="28575">
            <a:solidFill>
              <a:srgbClr val="EDC20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NZ" sz="1372" dirty="0">
                <a:gradFill>
                  <a:gsLst>
                    <a:gs pos="0">
                      <a:srgbClr val="FFFFFF"/>
                    </a:gs>
                    <a:gs pos="100000">
                      <a:srgbClr val="FFFFFF"/>
                    </a:gs>
                  </a:gsLst>
                  <a:lin ang="5400000" scaled="0"/>
                </a:gradFill>
                <a:latin typeface="Segoe UI"/>
                <a:ea typeface="Segoe UI" pitchFamily="34" charset="0"/>
                <a:cs typeface="Segoe UI" pitchFamily="34" charset="0"/>
              </a:rPr>
              <a:t>Power BI App</a:t>
            </a:r>
            <a:endParaRPr lang="en-US" sz="1372"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1" name="TextBox 40">
            <a:extLst>
              <a:ext uri="{FF2B5EF4-FFF2-40B4-BE49-F238E27FC236}">
                <a16:creationId xmlns:a16="http://schemas.microsoft.com/office/drawing/2014/main" id="{E1B0AC96-C41E-4D24-9194-F8E8DDA369F7}"/>
              </a:ext>
            </a:extLst>
          </p:cNvPr>
          <p:cNvSpPr txBox="1"/>
          <p:nvPr/>
        </p:nvSpPr>
        <p:spPr>
          <a:xfrm>
            <a:off x="7089059" y="2761873"/>
            <a:ext cx="4718677" cy="2769182"/>
          </a:xfrm>
          <a:prstGeom prst="rect">
            <a:avLst/>
          </a:prstGeom>
          <a:noFill/>
        </p:spPr>
        <p:txBody>
          <a:bodyPr wrap="square" lIns="179285" tIns="143428" rIns="179285" bIns="143428" rtlCol="0">
            <a:spAutoFit/>
          </a:bodyPr>
          <a:lstStyle/>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After inviting guest users, Contoso can create Security Groups to manage user access</a:t>
            </a:r>
          </a:p>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Security Groups can contain both internal and guest users</a:t>
            </a:r>
          </a:p>
          <a:p>
            <a:pPr marL="280121" indent="-280121" defTabSz="914367">
              <a:lnSpc>
                <a:spcPct val="90000"/>
              </a:lnSpc>
              <a:spcAft>
                <a:spcPts val="588"/>
              </a:spcAft>
              <a:buFont typeface="Arial" panose="020B0604020202020204" pitchFamily="34" charset="0"/>
              <a:buChar char="•"/>
              <a:defRPr/>
            </a:pPr>
            <a:r>
              <a:rPr lang="en-NZ" sz="1568" b="1" dirty="0">
                <a:gradFill>
                  <a:gsLst>
                    <a:gs pos="2917">
                      <a:srgbClr val="FFFFFF"/>
                    </a:gs>
                    <a:gs pos="30000">
                      <a:srgbClr val="FFFFFF"/>
                    </a:gs>
                  </a:gsLst>
                  <a:lin ang="5400000" scaled="0"/>
                </a:gradFill>
                <a:latin typeface="Segoe UI"/>
              </a:rPr>
              <a:t>May require more advanced Azure AD licensing</a:t>
            </a:r>
          </a:p>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https://docs.microsoft.com/en-us/azure/active-directory/enterprise-users/licensing-group-advanced </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p:txBody>
      </p:sp>
      <p:pic>
        <p:nvPicPr>
          <p:cNvPr id="44" name="Graphic 43" descr="Team">
            <a:extLst>
              <a:ext uri="{FF2B5EF4-FFF2-40B4-BE49-F238E27FC236}">
                <a16:creationId xmlns:a16="http://schemas.microsoft.com/office/drawing/2014/main" id="{990B24A9-BDF5-4A86-9E9A-DBDBCF875F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76765" y="3749113"/>
            <a:ext cx="322409" cy="322409"/>
          </a:xfrm>
          <a:prstGeom prst="rect">
            <a:avLst/>
          </a:prstGeom>
        </p:spPr>
      </p:pic>
      <p:sp>
        <p:nvSpPr>
          <p:cNvPr id="45" name="Oval 44">
            <a:extLst>
              <a:ext uri="{FF2B5EF4-FFF2-40B4-BE49-F238E27FC236}">
                <a16:creationId xmlns:a16="http://schemas.microsoft.com/office/drawing/2014/main" id="{0B1BBCC8-B358-41BD-89C5-E1A56BD03F6E}"/>
              </a:ext>
            </a:extLst>
          </p:cNvPr>
          <p:cNvSpPr/>
          <p:nvPr/>
        </p:nvSpPr>
        <p:spPr bwMode="auto">
          <a:xfrm>
            <a:off x="4460582" y="3577214"/>
            <a:ext cx="1591332" cy="666207"/>
          </a:xfrm>
          <a:prstGeom prst="ellipse">
            <a:avLst/>
          </a:prstGeom>
          <a:noFill/>
          <a:ln w="25400">
            <a:solidFill>
              <a:schemeClr val="bg1">
                <a:lumMod val="50000"/>
                <a:lumOff val="5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6" name="TextBox 45">
            <a:extLst>
              <a:ext uri="{FF2B5EF4-FFF2-40B4-BE49-F238E27FC236}">
                <a16:creationId xmlns:a16="http://schemas.microsoft.com/office/drawing/2014/main" id="{331C0128-3575-46D9-B94C-3C83D5DC706D}"/>
              </a:ext>
            </a:extLst>
          </p:cNvPr>
          <p:cNvSpPr txBox="1"/>
          <p:nvPr/>
        </p:nvSpPr>
        <p:spPr>
          <a:xfrm>
            <a:off x="5699174" y="3230068"/>
            <a:ext cx="885378" cy="588366"/>
          </a:xfrm>
          <a:prstGeom prst="rect">
            <a:avLst/>
          </a:prstGeom>
          <a:noFill/>
        </p:spPr>
        <p:txBody>
          <a:bodyPr wrap="none" lIns="179285" tIns="143428" rIns="179285" bIns="143428" rtlCol="0">
            <a:spAutoFit/>
          </a:bodyPr>
          <a:lstStyle/>
          <a:p>
            <a:pPr defTabSz="914367">
              <a:lnSpc>
                <a:spcPct val="90000"/>
              </a:lnSpc>
              <a:spcAft>
                <a:spcPts val="588"/>
              </a:spcAft>
              <a:defRPr/>
            </a:pPr>
            <a:r>
              <a:rPr lang="en-NZ" sz="1029" dirty="0">
                <a:gradFill>
                  <a:gsLst>
                    <a:gs pos="2917">
                      <a:srgbClr val="FFFFFF"/>
                    </a:gs>
                    <a:gs pos="30000">
                      <a:srgbClr val="FFFFFF"/>
                    </a:gs>
                  </a:gsLst>
                  <a:lin ang="5400000" scaled="0"/>
                </a:gradFill>
                <a:latin typeface="Segoe UI"/>
              </a:rPr>
              <a:t>Security </a:t>
            </a:r>
            <a:br>
              <a:rPr lang="en-NZ" sz="1029" dirty="0">
                <a:gradFill>
                  <a:gsLst>
                    <a:gs pos="2917">
                      <a:srgbClr val="FFFFFF"/>
                    </a:gs>
                    <a:gs pos="30000">
                      <a:srgbClr val="FFFFFF"/>
                    </a:gs>
                  </a:gsLst>
                  <a:lin ang="5400000" scaled="0"/>
                </a:gradFill>
                <a:latin typeface="Segoe UI"/>
              </a:rPr>
            </a:br>
            <a:r>
              <a:rPr lang="en-NZ" sz="1029" dirty="0">
                <a:gradFill>
                  <a:gsLst>
                    <a:gs pos="2917">
                      <a:srgbClr val="FFFFFF"/>
                    </a:gs>
                    <a:gs pos="30000">
                      <a:srgbClr val="FFFFFF"/>
                    </a:gs>
                  </a:gsLst>
                  <a:lin ang="5400000" scaled="0"/>
                </a:gradFill>
                <a:latin typeface="Segoe UI"/>
              </a:rPr>
              <a:t>Group</a:t>
            </a:r>
            <a:endParaRPr lang="en-US" sz="1029" dirty="0" err="1">
              <a:gradFill>
                <a:gsLst>
                  <a:gs pos="2917">
                    <a:srgbClr val="FFFFFF"/>
                  </a:gs>
                  <a:gs pos="30000">
                    <a:srgbClr val="FFFFFF"/>
                  </a:gs>
                </a:gsLst>
                <a:lin ang="5400000" scaled="0"/>
              </a:gradFill>
              <a:latin typeface="Segoe UI"/>
            </a:endParaRPr>
          </a:p>
        </p:txBody>
      </p:sp>
      <p:sp>
        <p:nvSpPr>
          <p:cNvPr id="7" name="TextBox 6">
            <a:extLst>
              <a:ext uri="{FF2B5EF4-FFF2-40B4-BE49-F238E27FC236}">
                <a16:creationId xmlns:a16="http://schemas.microsoft.com/office/drawing/2014/main" id="{0104E70A-DC8D-4B6C-8CA9-991160829A05}"/>
              </a:ext>
            </a:extLst>
          </p:cNvPr>
          <p:cNvSpPr txBox="1"/>
          <p:nvPr/>
        </p:nvSpPr>
        <p:spPr>
          <a:xfrm>
            <a:off x="438737" y="-34500"/>
            <a:ext cx="11314525" cy="832691"/>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Licensing Assignment with Dynamic Groups</a:t>
            </a:r>
          </a:p>
        </p:txBody>
      </p:sp>
      <p:sp>
        <p:nvSpPr>
          <p:cNvPr id="14" name="Rectangle: Rounded Corners 13">
            <a:extLst>
              <a:ext uri="{FF2B5EF4-FFF2-40B4-BE49-F238E27FC236}">
                <a16:creationId xmlns:a16="http://schemas.microsoft.com/office/drawing/2014/main" id="{37F091A3-9BC5-49C9-8139-16FBC713CADC}"/>
              </a:ext>
            </a:extLst>
          </p:cNvPr>
          <p:cNvSpPr/>
          <p:nvPr/>
        </p:nvSpPr>
        <p:spPr bwMode="auto">
          <a:xfrm>
            <a:off x="4139961" y="2121141"/>
            <a:ext cx="2395686" cy="4311941"/>
          </a:xfrm>
          <a:prstGeom prst="roundRect">
            <a:avLst/>
          </a:prstGeom>
          <a:noFill/>
          <a:ln w="38100">
            <a:solidFill>
              <a:srgbClr val="0070C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961" dirty="0">
                <a:solidFill>
                  <a:srgbClr val="FFFFFF"/>
                </a:solidFill>
                <a:latin typeface="Segoe UI"/>
                <a:ea typeface="Segoe UI" pitchFamily="34" charset="0"/>
                <a:cs typeface="Segoe UI" pitchFamily="34" charset="0"/>
              </a:rPr>
              <a:t>Contoso O365</a:t>
            </a:r>
          </a:p>
        </p:txBody>
      </p:sp>
    </p:spTree>
    <p:extLst>
      <p:ext uri="{BB962C8B-B14F-4D97-AF65-F5344CB8AC3E}">
        <p14:creationId xmlns:p14="http://schemas.microsoft.com/office/powerpoint/2010/main" val="273612528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a:extLst>
              <a:ext uri="{FF2B5EF4-FFF2-40B4-BE49-F238E27FC236}">
                <a16:creationId xmlns:a16="http://schemas.microsoft.com/office/drawing/2014/main" id="{E1B0AC96-C41E-4D24-9194-F8E8DDA369F7}"/>
              </a:ext>
            </a:extLst>
          </p:cNvPr>
          <p:cNvSpPr txBox="1"/>
          <p:nvPr/>
        </p:nvSpPr>
        <p:spPr>
          <a:xfrm>
            <a:off x="8137321" y="2761873"/>
            <a:ext cx="3670415" cy="2117658"/>
          </a:xfrm>
          <a:prstGeom prst="rect">
            <a:avLst/>
          </a:prstGeom>
          <a:noFill/>
        </p:spPr>
        <p:txBody>
          <a:bodyPr wrap="square" lIns="179285" tIns="143428" rIns="179285" bIns="143428" rtlCol="0">
            <a:spAutoFit/>
          </a:bodyPr>
          <a:lstStyle/>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Verify Usage Group assignment</a:t>
            </a:r>
          </a:p>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Create Dynamic User Group</a:t>
            </a:r>
          </a:p>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Build Rule Expression to met guest account inclusion</a:t>
            </a:r>
          </a:p>
          <a:p>
            <a:pPr marL="280121" indent="-280121" defTabSz="914367">
              <a:lnSpc>
                <a:spcPct val="90000"/>
              </a:lnSpc>
              <a:spcAft>
                <a:spcPts val="588"/>
              </a:spcAft>
              <a:buFont typeface="Arial" panose="020B0604020202020204" pitchFamily="34" charset="0"/>
              <a:buChar char="•"/>
              <a:defRPr/>
            </a:pPr>
            <a:r>
              <a:rPr lang="en-NZ" sz="1568" dirty="0">
                <a:gradFill>
                  <a:gsLst>
                    <a:gs pos="2917">
                      <a:srgbClr val="FFFFFF"/>
                    </a:gs>
                    <a:gs pos="30000">
                      <a:srgbClr val="FFFFFF"/>
                    </a:gs>
                  </a:gsLst>
                  <a:lin ang="5400000" scaled="0"/>
                </a:gradFill>
                <a:latin typeface="Segoe UI"/>
              </a:rPr>
              <a:t>Associate appropriate licensing to the Dynamic Group</a:t>
            </a:r>
          </a:p>
          <a:p>
            <a:pPr defTabSz="914367">
              <a:lnSpc>
                <a:spcPct val="90000"/>
              </a:lnSpc>
              <a:spcAft>
                <a:spcPts val="588"/>
              </a:spcAft>
              <a:defRPr/>
            </a:pPr>
            <a:endParaRPr lang="en-NZ" sz="1568" dirty="0">
              <a:gradFill>
                <a:gsLst>
                  <a:gs pos="2917">
                    <a:srgbClr val="FFFFFF"/>
                  </a:gs>
                  <a:gs pos="30000">
                    <a:srgbClr val="FFFFFF"/>
                  </a:gs>
                </a:gsLst>
                <a:lin ang="5400000" scaled="0"/>
              </a:gradFill>
              <a:latin typeface="Segoe UI"/>
            </a:endParaRPr>
          </a:p>
        </p:txBody>
      </p:sp>
      <p:sp>
        <p:nvSpPr>
          <p:cNvPr id="7" name="TextBox 6">
            <a:extLst>
              <a:ext uri="{FF2B5EF4-FFF2-40B4-BE49-F238E27FC236}">
                <a16:creationId xmlns:a16="http://schemas.microsoft.com/office/drawing/2014/main" id="{0104E70A-DC8D-4B6C-8CA9-991160829A05}"/>
              </a:ext>
            </a:extLst>
          </p:cNvPr>
          <p:cNvSpPr txBox="1"/>
          <p:nvPr/>
        </p:nvSpPr>
        <p:spPr>
          <a:xfrm>
            <a:off x="438737" y="-34500"/>
            <a:ext cx="11314525" cy="832691"/>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Licensing Assignment with Dynamic Groups</a:t>
            </a:r>
          </a:p>
        </p:txBody>
      </p:sp>
      <p:pic>
        <p:nvPicPr>
          <p:cNvPr id="2" name="AzureB2B_DynamicGroup">
            <a:hlinkClick r:id="" action="ppaction://media"/>
            <a:extLst>
              <a:ext uri="{FF2B5EF4-FFF2-40B4-BE49-F238E27FC236}">
                <a16:creationId xmlns:a16="http://schemas.microsoft.com/office/drawing/2014/main" id="{57945BC0-7359-4AEB-8841-3389A99F45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38736" y="962793"/>
            <a:ext cx="7459239" cy="5530125"/>
          </a:xfrm>
          <a:prstGeom prst="rect">
            <a:avLst/>
          </a:prstGeom>
        </p:spPr>
      </p:pic>
    </p:spTree>
    <p:extLst>
      <p:ext uri="{BB962C8B-B14F-4D97-AF65-F5344CB8AC3E}">
        <p14:creationId xmlns:p14="http://schemas.microsoft.com/office/powerpoint/2010/main" val="1541922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5C20A66-B046-4B4A-A230-22A97BF11EC6}"/>
              </a:ext>
            </a:extLst>
          </p:cNvPr>
          <p:cNvSpPr txBox="1"/>
          <p:nvPr/>
        </p:nvSpPr>
        <p:spPr>
          <a:xfrm>
            <a:off x="431672" y="225426"/>
            <a:ext cx="6638983" cy="832691"/>
          </a:xfrm>
          <a:prstGeom prst="rect">
            <a:avLst/>
          </a:prstGeom>
          <a:noFill/>
        </p:spPr>
        <p:txBody>
          <a:bodyPr wrap="none" lIns="179285" tIns="143428" rIns="179285" bIns="143428" rtlCol="0">
            <a:spAutoFit/>
          </a:bodyPr>
          <a:lstStyle/>
          <a:p>
            <a:pPr defTabSz="914367">
              <a:lnSpc>
                <a:spcPct val="90000"/>
              </a:lnSpc>
              <a:spcAft>
                <a:spcPts val="588"/>
              </a:spcAft>
              <a:defRPr/>
            </a:pPr>
            <a:r>
              <a:rPr lang="en-US" sz="3921" dirty="0">
                <a:gradFill>
                  <a:gsLst>
                    <a:gs pos="2917">
                      <a:srgbClr val="FFFFFF"/>
                    </a:gs>
                    <a:gs pos="30000">
                      <a:srgbClr val="FFFFFF"/>
                    </a:gs>
                  </a:gsLst>
                  <a:lin ang="5400000" scaled="0"/>
                </a:gradFill>
                <a:latin typeface="Segoe UI Light"/>
              </a:rPr>
              <a:t>Recap: Azure AD B2B Benefits</a:t>
            </a:r>
          </a:p>
        </p:txBody>
      </p:sp>
      <p:grpSp>
        <p:nvGrpSpPr>
          <p:cNvPr id="11" name="Group 10">
            <a:extLst>
              <a:ext uri="{FF2B5EF4-FFF2-40B4-BE49-F238E27FC236}">
                <a16:creationId xmlns:a16="http://schemas.microsoft.com/office/drawing/2014/main" id="{8C7403B4-B8F2-474A-AAEB-CF25248CCB0D}"/>
              </a:ext>
            </a:extLst>
          </p:cNvPr>
          <p:cNvGrpSpPr/>
          <p:nvPr/>
        </p:nvGrpSpPr>
        <p:grpSpPr>
          <a:xfrm>
            <a:off x="745773" y="1618175"/>
            <a:ext cx="10527392" cy="4883479"/>
            <a:chOff x="637910" y="1360040"/>
            <a:chExt cx="10080553" cy="5614319"/>
          </a:xfrm>
        </p:grpSpPr>
        <p:sp>
          <p:nvSpPr>
            <p:cNvPr id="31" name="TextBox 30">
              <a:extLst>
                <a:ext uri="{FF2B5EF4-FFF2-40B4-BE49-F238E27FC236}">
                  <a16:creationId xmlns:a16="http://schemas.microsoft.com/office/drawing/2014/main" id="{DC9101B8-7C35-4088-A6DD-3DCAFD126E49}"/>
                </a:ext>
              </a:extLst>
            </p:cNvPr>
            <p:cNvSpPr txBox="1"/>
            <p:nvPr/>
          </p:nvSpPr>
          <p:spPr>
            <a:xfrm>
              <a:off x="930832" y="1360040"/>
              <a:ext cx="9787631" cy="5614319"/>
            </a:xfrm>
            <a:prstGeom prst="rect">
              <a:avLst/>
            </a:prstGeom>
            <a:noFill/>
          </p:spPr>
          <p:txBody>
            <a:bodyPr wrap="square" lIns="179285" tIns="143428" rIns="179285" bIns="143428" rtlCol="0">
              <a:spAutoFit/>
            </a:bodyPr>
            <a:lstStyle/>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Guest users sign with their own identity</a:t>
              </a:r>
            </a:p>
            <a:p>
              <a:pPr defTabSz="914367">
                <a:lnSpc>
                  <a:spcPct val="90000"/>
                </a:lnSpc>
                <a:spcAft>
                  <a:spcPts val="588"/>
                </a:spcAft>
                <a:defRPr/>
              </a:pPr>
              <a:endParaRPr lang="en-US" sz="2353"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US" sz="2353" dirty="0">
                  <a:gradFill>
                    <a:gsLst>
                      <a:gs pos="2917">
                        <a:srgbClr val="FFFFFF"/>
                      </a:gs>
                      <a:gs pos="30000">
                        <a:srgbClr val="FFFFFF"/>
                      </a:gs>
                    </a:gsLst>
                    <a:lin ang="5400000" scaled="0"/>
                  </a:gradFill>
                  <a:latin typeface="Segoe UI"/>
                </a:rPr>
                <a:t>Guest user identity is managed by partner organization’s IT team</a:t>
              </a:r>
            </a:p>
            <a:p>
              <a:pPr defTabSz="914367">
                <a:lnSpc>
                  <a:spcPct val="90000"/>
                </a:lnSpc>
                <a:spcAft>
                  <a:spcPts val="588"/>
                </a:spcAft>
                <a:defRPr/>
              </a:pPr>
              <a:r>
                <a:rPr lang="en-US" sz="1765" i="1" dirty="0">
                  <a:gradFill>
                    <a:gsLst>
                      <a:gs pos="2917">
                        <a:srgbClr val="FFFFFF"/>
                      </a:gs>
                      <a:gs pos="30000">
                        <a:srgbClr val="FFFFFF"/>
                      </a:gs>
                    </a:gsLst>
                    <a:lin ang="5400000" scaled="0"/>
                  </a:gradFill>
                  <a:latin typeface="Segoe UI"/>
                </a:rPr>
                <a:t>If guest user leaves the partner organization, they immediately lose access to Contoso’s BI portal </a:t>
              </a:r>
            </a:p>
            <a:p>
              <a:pPr defTabSz="914367">
                <a:lnSpc>
                  <a:spcPct val="90000"/>
                </a:lnSpc>
                <a:spcAft>
                  <a:spcPts val="588"/>
                </a:spcAft>
                <a:defRPr/>
              </a:pPr>
              <a:endParaRPr lang="en-US" sz="1765" i="1"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Contoso can apply governance policies to its content</a:t>
              </a:r>
            </a:p>
            <a:p>
              <a:pPr defTabSz="914367">
                <a:lnSpc>
                  <a:spcPct val="90000"/>
                </a:lnSpc>
                <a:spcAft>
                  <a:spcPts val="588"/>
                </a:spcAft>
                <a:defRPr/>
              </a:pPr>
              <a:endParaRPr lang="en-NZ" sz="2353"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2353" dirty="0">
                  <a:gradFill>
                    <a:gsLst>
                      <a:gs pos="2917">
                        <a:srgbClr val="FFFFFF"/>
                      </a:gs>
                      <a:gs pos="30000">
                        <a:srgbClr val="FFFFFF"/>
                      </a:gs>
                    </a:gsLst>
                    <a:lin ang="5400000" scaled="0"/>
                  </a:gradFill>
                  <a:latin typeface="Segoe UI"/>
                </a:rPr>
                <a:t>Contoso does not need to build embedded applications with custom </a:t>
              </a:r>
              <a:r>
                <a:rPr lang="en-NZ" sz="2353" dirty="0" err="1">
                  <a:gradFill>
                    <a:gsLst>
                      <a:gs pos="2917">
                        <a:srgbClr val="FFFFFF"/>
                      </a:gs>
                      <a:gs pos="30000">
                        <a:srgbClr val="FFFFFF"/>
                      </a:gs>
                    </a:gsLst>
                    <a:lin ang="5400000" scaled="0"/>
                  </a:gradFill>
                  <a:latin typeface="Segoe UI"/>
                </a:rPr>
                <a:t>auth</a:t>
              </a:r>
              <a:endParaRPr lang="en-NZ" sz="2353"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NZ" sz="2353" dirty="0">
                <a:gradFill>
                  <a:gsLst>
                    <a:gs pos="2917">
                      <a:srgbClr val="FFFFFF"/>
                    </a:gs>
                    <a:gs pos="30000">
                      <a:srgbClr val="FFFFFF"/>
                    </a:gs>
                  </a:gsLst>
                  <a:lin ang="5400000" scaled="0"/>
                </a:gradFill>
                <a:latin typeface="Segoe UI"/>
              </a:endParaRPr>
            </a:p>
            <a:p>
              <a:pPr defTabSz="914367">
                <a:lnSpc>
                  <a:spcPct val="90000"/>
                </a:lnSpc>
                <a:spcAft>
                  <a:spcPts val="588"/>
                </a:spcAft>
                <a:defRPr/>
              </a:pPr>
              <a:r>
                <a:rPr lang="en-NZ" sz="2353" b="1" dirty="0">
                  <a:gradFill>
                    <a:gsLst>
                      <a:gs pos="2917">
                        <a:srgbClr val="FFFFFF"/>
                      </a:gs>
                      <a:gs pos="30000">
                        <a:srgbClr val="FFFFFF"/>
                      </a:gs>
                    </a:gsLst>
                    <a:lin ang="5400000" scaled="0"/>
                  </a:gradFill>
                  <a:latin typeface="Segoe UI"/>
                </a:rPr>
                <a:t>Complete peace of mind for Contoso’s IT organization</a:t>
              </a:r>
              <a:endParaRPr lang="en-US" sz="2353" b="1"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2353" dirty="0">
                <a:gradFill>
                  <a:gsLst>
                    <a:gs pos="2917">
                      <a:srgbClr val="FFFFFF"/>
                    </a:gs>
                    <a:gs pos="30000">
                      <a:srgbClr val="FFFFFF"/>
                    </a:gs>
                  </a:gsLst>
                  <a:lin ang="5400000" scaled="0"/>
                </a:gradFill>
                <a:latin typeface="Segoe UI"/>
              </a:endParaRPr>
            </a:p>
            <a:p>
              <a:pPr defTabSz="914367">
                <a:lnSpc>
                  <a:spcPct val="90000"/>
                </a:lnSpc>
                <a:spcAft>
                  <a:spcPts val="588"/>
                </a:spcAft>
                <a:defRPr/>
              </a:pPr>
              <a:endParaRPr lang="en-US" sz="2353" dirty="0">
                <a:gradFill>
                  <a:gsLst>
                    <a:gs pos="2917">
                      <a:srgbClr val="FFFFFF"/>
                    </a:gs>
                    <a:gs pos="30000">
                      <a:srgbClr val="FFFFFF"/>
                    </a:gs>
                  </a:gsLst>
                  <a:lin ang="5400000" scaled="0"/>
                </a:gradFill>
                <a:latin typeface="Segoe UI"/>
              </a:endParaRPr>
            </a:p>
          </p:txBody>
        </p:sp>
        <p:pic>
          <p:nvPicPr>
            <p:cNvPr id="3" name="Graphic 2" descr="Checkmark">
              <a:extLst>
                <a:ext uri="{FF2B5EF4-FFF2-40B4-BE49-F238E27FC236}">
                  <a16:creationId xmlns:a16="http://schemas.microsoft.com/office/drawing/2014/main" id="{D323A6E1-54DC-4D7A-938B-8BA179A2BD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7910" y="1504816"/>
              <a:ext cx="292922" cy="292922"/>
            </a:xfrm>
            <a:prstGeom prst="rect">
              <a:avLst/>
            </a:prstGeom>
          </p:spPr>
        </p:pic>
        <p:pic>
          <p:nvPicPr>
            <p:cNvPr id="37" name="Graphic 36" descr="Checkmark">
              <a:extLst>
                <a:ext uri="{FF2B5EF4-FFF2-40B4-BE49-F238E27FC236}">
                  <a16:creationId xmlns:a16="http://schemas.microsoft.com/office/drawing/2014/main" id="{04DCDCCC-B484-4616-BA61-63CD042CE2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6646" y="2441612"/>
              <a:ext cx="292922" cy="292922"/>
            </a:xfrm>
            <a:prstGeom prst="rect">
              <a:avLst/>
            </a:prstGeom>
          </p:spPr>
        </p:pic>
        <p:pic>
          <p:nvPicPr>
            <p:cNvPr id="38" name="Graphic 37" descr="Checkmark">
              <a:extLst>
                <a:ext uri="{FF2B5EF4-FFF2-40B4-BE49-F238E27FC236}">
                  <a16:creationId xmlns:a16="http://schemas.microsoft.com/office/drawing/2014/main" id="{95BB8DA2-88C8-4267-B265-A2C4378EC4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6646" y="3715535"/>
              <a:ext cx="292922" cy="292922"/>
            </a:xfrm>
            <a:prstGeom prst="rect">
              <a:avLst/>
            </a:prstGeom>
          </p:spPr>
        </p:pic>
      </p:grpSp>
      <p:pic>
        <p:nvPicPr>
          <p:cNvPr id="39" name="Graphic 38" descr="Checkmark">
            <a:extLst>
              <a:ext uri="{FF2B5EF4-FFF2-40B4-BE49-F238E27FC236}">
                <a16:creationId xmlns:a16="http://schemas.microsoft.com/office/drawing/2014/main" id="{7D3AEB6D-03F6-4569-88B9-AE21B0D194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896" y="4381048"/>
            <a:ext cx="305906" cy="287164"/>
          </a:xfrm>
          <a:prstGeom prst="rect">
            <a:avLst/>
          </a:prstGeom>
        </p:spPr>
      </p:pic>
      <p:pic>
        <p:nvPicPr>
          <p:cNvPr id="40" name="Graphic 39" descr="Checkmark">
            <a:extLst>
              <a:ext uri="{FF2B5EF4-FFF2-40B4-BE49-F238E27FC236}">
                <a16:creationId xmlns:a16="http://schemas.microsoft.com/office/drawing/2014/main" id="{02FB6675-8A58-4135-9ECB-3BB6FFE9BC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5882" y="5228270"/>
            <a:ext cx="305906" cy="287164"/>
          </a:xfrm>
          <a:prstGeom prst="rect">
            <a:avLst/>
          </a:prstGeom>
        </p:spPr>
      </p:pic>
    </p:spTree>
    <p:extLst>
      <p:ext uri="{BB962C8B-B14F-4D97-AF65-F5344CB8AC3E}">
        <p14:creationId xmlns:p14="http://schemas.microsoft.com/office/powerpoint/2010/main" val="300248390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D84878-0D8A-448D-BD02-C84B974367D3}"/>
              </a:ext>
            </a:extLst>
          </p:cNvPr>
          <p:cNvPicPr>
            <a:picLocks noChangeAspect="1"/>
          </p:cNvPicPr>
          <p:nvPr/>
        </p:nvPicPr>
        <p:blipFill>
          <a:blip r:embed="rId2"/>
          <a:stretch>
            <a:fillRect/>
          </a:stretch>
        </p:blipFill>
        <p:spPr>
          <a:xfrm>
            <a:off x="2215128" y="434824"/>
            <a:ext cx="7047732" cy="5571065"/>
          </a:xfrm>
          <a:prstGeom prst="rect">
            <a:avLst/>
          </a:prstGeom>
          <a:solidFill>
            <a:schemeClr val="tx1"/>
          </a:solidFill>
          <a:ln>
            <a:noFill/>
          </a:ln>
        </p:spPr>
      </p:pic>
    </p:spTree>
    <p:extLst>
      <p:ext uri="{BB962C8B-B14F-4D97-AF65-F5344CB8AC3E}">
        <p14:creationId xmlns:p14="http://schemas.microsoft.com/office/powerpoint/2010/main" val="3604229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72C5CC1-F43A-4975-AF63-2C1967DFDE6E}"/>
              </a:ext>
            </a:extLst>
          </p:cNvPr>
          <p:cNvSpPr txBox="1"/>
          <p:nvPr/>
        </p:nvSpPr>
        <p:spPr>
          <a:xfrm>
            <a:off x="2046914" y="805343"/>
            <a:ext cx="7092891" cy="4370427"/>
          </a:xfrm>
          <a:prstGeom prst="rect">
            <a:avLst/>
          </a:prstGeom>
          <a:noFill/>
        </p:spPr>
        <p:txBody>
          <a:bodyPr wrap="square">
            <a:spAutoFit/>
          </a:bodyPr>
          <a:lstStyle/>
          <a:p>
            <a:pPr algn="just"/>
            <a:endParaRPr lang="en-US" dirty="0"/>
          </a:p>
          <a:p>
            <a:pPr algn="ctr"/>
            <a:r>
              <a:rPr lang="en-US" sz="4400" dirty="0"/>
              <a:t>But Why?</a:t>
            </a:r>
          </a:p>
          <a:p>
            <a:pPr algn="just"/>
            <a:endParaRPr lang="en-US" dirty="0"/>
          </a:p>
          <a:p>
            <a:pPr algn="just"/>
            <a:r>
              <a:rPr lang="en-US" dirty="0"/>
              <a:t>The first Office 365 US Government environment, Government Community Cloud (GCC), was created when Microsoft had a single cloud directory. The Office 365 GCC environment was designed to use Azure AD Public while still adhering to controls and requirements outlined in FedRAMP Moderate, CJIS (Criminal Justice Information Services), IRS 1075, and National Institute of Standards and Technology (NIST) publication 800-171.</a:t>
            </a:r>
          </a:p>
          <a:p>
            <a:pPr algn="just"/>
            <a:endParaRPr lang="en-US" dirty="0"/>
          </a:p>
          <a:p>
            <a:pPr algn="just"/>
            <a:r>
              <a:rPr lang="en-US" dirty="0">
                <a:hlinkClick r:id="rId2">
                  <a:extLst>
                    <a:ext uri="{A12FA001-AC4F-418D-AE19-62706E023703}">
                      <ahyp:hlinkClr xmlns:ahyp="http://schemas.microsoft.com/office/drawing/2018/hyperlinkcolor" val="tx"/>
                    </a:ext>
                  </a:extLst>
                </a:hlinkClick>
              </a:rPr>
              <a:t>https://docs.microsoft.com/en-us/azure/azure-government/documentation-government-plan-identity#frequently-asked-questions</a:t>
            </a:r>
            <a:r>
              <a:rPr lang="en-US" dirty="0"/>
              <a:t> </a:t>
            </a:r>
          </a:p>
        </p:txBody>
      </p:sp>
    </p:spTree>
    <p:extLst>
      <p:ext uri="{BB962C8B-B14F-4D97-AF65-F5344CB8AC3E}">
        <p14:creationId xmlns:p14="http://schemas.microsoft.com/office/powerpoint/2010/main" val="3748309146"/>
      </p:ext>
    </p:extLst>
  </p:cSld>
  <p:clrMapOvr>
    <a:masterClrMapping/>
  </p:clrMapOvr>
</p:sld>
</file>

<file path=ppt/theme/theme1.xml><?xml version="1.0" encoding="utf-8"?>
<a:theme xmlns:a="http://schemas.openxmlformats.org/drawingml/2006/main" name="Dynamics 365">
  <a:themeElements>
    <a:clrScheme name="Dynamics365">
      <a:dk1>
        <a:srgbClr val="3C3C41"/>
      </a:dk1>
      <a:lt1>
        <a:srgbClr val="FFFFFF"/>
      </a:lt1>
      <a:dk2>
        <a:srgbClr val="008272"/>
      </a:dk2>
      <a:lt2>
        <a:srgbClr val="FFFFFF"/>
      </a:lt2>
      <a:accent1>
        <a:srgbClr val="EBEBEB"/>
      </a:accent1>
      <a:accent2>
        <a:srgbClr val="75757A"/>
      </a:accent2>
      <a:accent3>
        <a:srgbClr val="3C3C41"/>
      </a:accent3>
      <a:accent4>
        <a:srgbClr val="008272"/>
      </a:accent4>
      <a:accent5>
        <a:srgbClr val="30E5D0"/>
      </a:accent5>
      <a:accent6>
        <a:srgbClr val="FEF000"/>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40996D19-6CB1-8A40-8625-59EE03072CAF}" vid="{D6AC121D-CF90-1B4B-8887-A6F8F11F705E}"/>
    </a:ext>
  </a:extLst>
</a:theme>
</file>

<file path=ppt/theme/theme2.xml><?xml version="1.0" encoding="utf-8"?>
<a:theme xmlns:a="http://schemas.openxmlformats.org/drawingml/2006/main" name="1_MSVID_BLUE_16x9_2014_09">
  <a:themeElements>
    <a:clrScheme name="POWER BI">
      <a:dk1>
        <a:srgbClr val="000000"/>
      </a:dk1>
      <a:lt1>
        <a:srgbClr val="FFFFFF"/>
      </a:lt1>
      <a:dk2>
        <a:srgbClr val="C6C7C6"/>
      </a:dk2>
      <a:lt2>
        <a:srgbClr val="EDC20D"/>
      </a:lt2>
      <a:accent1>
        <a:srgbClr val="EDC20D"/>
      </a:accent1>
      <a:accent2>
        <a:srgbClr val="000000"/>
      </a:accent2>
      <a:accent3>
        <a:srgbClr val="C6C7C6"/>
      </a:accent3>
      <a:accent4>
        <a:srgbClr val="F1F2F1"/>
      </a:accent4>
      <a:accent5>
        <a:srgbClr val="FEFFFE"/>
      </a:accent5>
      <a:accent6>
        <a:srgbClr val="FEFFFE"/>
      </a:accent6>
      <a:hlink>
        <a:srgbClr val="000000"/>
      </a:hlink>
      <a:folHlink>
        <a:srgbClr val="0000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Template_ Guidelines_October-2014_v7.potx" id="{9A7673B7-6617-4D08-BAA2-E3A69E0FF8E0}" vid="{6FC40A6B-1B06-4AAD-B7EF-71A0754BDF3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10627</TotalTime>
  <Words>2389</Words>
  <Application>Microsoft Office PowerPoint</Application>
  <PresentationFormat>Widescreen</PresentationFormat>
  <Paragraphs>327</Paragraphs>
  <Slides>30</Slides>
  <Notes>6</Notes>
  <HiddenSlides>2</HiddenSlides>
  <MMClips>4</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Arial</vt:lpstr>
      <vt:lpstr>Calibri</vt:lpstr>
      <vt:lpstr>Segoe Pro</vt:lpstr>
      <vt:lpstr>Segoe UI</vt:lpstr>
      <vt:lpstr>Segoe UI Light</vt:lpstr>
      <vt:lpstr>Segoe UI Semibold</vt:lpstr>
      <vt:lpstr>Wingdings</vt:lpstr>
      <vt:lpstr>Dynamics 365</vt:lpstr>
      <vt:lpstr>1_MSVID_BLUE_16x9_2014_09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Cyrus Christian</dc:creator>
  <cp:lastModifiedBy>Cyrus Christian</cp:lastModifiedBy>
  <cp:revision>5</cp:revision>
  <dcterms:created xsi:type="dcterms:W3CDTF">2020-10-28T22:27:35Z</dcterms:created>
  <dcterms:modified xsi:type="dcterms:W3CDTF">2021-08-05T16:21:24Z</dcterms:modified>
</cp:coreProperties>
</file>